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6" r:id="rId1"/>
  </p:sldMasterIdLst>
  <p:notesMasterIdLst>
    <p:notesMasterId r:id="rId10"/>
  </p:notesMasterIdLst>
  <p:handoutMasterIdLst>
    <p:handoutMasterId r:id="rId11"/>
  </p:handoutMasterIdLst>
  <p:sldIdLst>
    <p:sldId id="258" r:id="rId2"/>
    <p:sldId id="259" r:id="rId3"/>
    <p:sldId id="260" r:id="rId4"/>
    <p:sldId id="263" r:id="rId5"/>
    <p:sldId id="262" r:id="rId6"/>
    <p:sldId id="264" r:id="rId7"/>
    <p:sldId id="265" r:id="rId8"/>
    <p:sldId id="266" r:id="rId9"/>
  </p:sldIdLst>
  <p:sldSz cx="9144000" cy="6858000" type="screen4x3"/>
  <p:notesSz cx="6669088" cy="9926638"/>
  <p:defaultTextStyle>
    <a:defPPr>
      <a:defRPr lang="en-GB"/>
    </a:defPPr>
    <a:lvl1pPr algn="l" rtl="0" fontAlgn="base">
      <a:spcBef>
        <a:spcPct val="0"/>
      </a:spcBef>
      <a:spcAft>
        <a:spcPct val="0"/>
      </a:spcAft>
      <a:defRPr kern="1200">
        <a:solidFill>
          <a:schemeClr val="tx1"/>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97F8E"/>
    <a:srgbClr val="118850"/>
    <a:srgbClr val="384F5C"/>
    <a:srgbClr val="7ABD30"/>
    <a:srgbClr val="0E702F"/>
    <a:srgbClr val="0E72BA"/>
    <a:srgbClr val="0B5C94"/>
    <a:srgbClr val="FF314A"/>
    <a:srgbClr val="EB4E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4" autoAdjust="0"/>
    <p:restoredTop sz="93316" autoAdjust="0"/>
  </p:normalViewPr>
  <p:slideViewPr>
    <p:cSldViewPr snapToGrid="0">
      <p:cViewPr>
        <p:scale>
          <a:sx n="66" d="100"/>
          <a:sy n="66" d="100"/>
        </p:scale>
        <p:origin x="-535" y="-54"/>
      </p:cViewPr>
      <p:guideLst>
        <p:guide orient="horz" pos="4066"/>
        <p:guide orient="horz" pos="3883"/>
        <p:guide orient="horz" pos="2160"/>
        <p:guide orient="horz" pos="879"/>
        <p:guide orient="horz" pos="446"/>
        <p:guide orient="horz" pos="1049"/>
        <p:guide pos="5477"/>
        <p:guide pos="2880"/>
        <p:guide pos="284"/>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CA92D15C-9541-984E-9FA7-C608AD204F7E}" type="datetimeFigureOut">
              <a:t>15-01-2017</a:t>
            </a:fld>
            <a:endParaRPr lang="en-US"/>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4AD8BFC4-5926-5649-BB5B-7065CDDCBE5A}" type="slidenum">
              <a:t>‹nr.›</a:t>
            </a:fld>
            <a:endParaRPr lang="en-US"/>
          </a:p>
        </p:txBody>
      </p:sp>
    </p:spTree>
    <p:extLst>
      <p:ext uri="{BB962C8B-B14F-4D97-AF65-F5344CB8AC3E}">
        <p14:creationId xmlns:p14="http://schemas.microsoft.com/office/powerpoint/2010/main" val="12339895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charset="0"/>
                <a:ea typeface="Geneva" charset="0"/>
                <a:cs typeface="+mn-cs"/>
              </a:defRPr>
            </a:lvl1pPr>
          </a:lstStyle>
          <a:p>
            <a:pPr>
              <a:defRPr/>
            </a:pPr>
            <a:endParaRPr lang="da-DK"/>
          </a:p>
        </p:txBody>
      </p:sp>
      <p:sp>
        <p:nvSpPr>
          <p:cNvPr id="3" name="Pladsholder til dato 2"/>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FFDDA5-DA11-E543-9D52-16EB8FF18AFF}" type="datetimeFigureOut">
              <a:rPr lang="da-DK"/>
              <a:pPr/>
              <a:t>15-01-2017</a:t>
            </a:fld>
            <a:endParaRPr lang="da-DK"/>
          </a:p>
        </p:txBody>
      </p:sp>
      <p:sp>
        <p:nvSpPr>
          <p:cNvPr id="4" name="Pladsholder til diasbille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da-DK" noProof="0" smtClean="0"/>
          </a:p>
        </p:txBody>
      </p:sp>
      <p:sp>
        <p:nvSpPr>
          <p:cNvPr id="5" name="Pladsholder til noter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atin typeface="Arial" charset="0"/>
                <a:ea typeface="Geneva" charset="0"/>
                <a:cs typeface="+mn-cs"/>
              </a:defRPr>
            </a:lvl1pPr>
          </a:lstStyle>
          <a:p>
            <a:pPr>
              <a:defRPr/>
            </a:pPr>
            <a:endParaRPr lang="da-DK"/>
          </a:p>
        </p:txBody>
      </p:sp>
      <p:sp>
        <p:nvSpPr>
          <p:cNvPr id="7" name="Pladsholder til diasnummer 6"/>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A4CC2FA-81EB-7645-A056-1A1B2D71557F}" type="slidenum">
              <a:rPr lang="da-DK"/>
              <a:pPr/>
              <a:t>‹nr.›</a:t>
            </a:fld>
            <a:endParaRPr lang="da-DK"/>
          </a:p>
        </p:txBody>
      </p:sp>
    </p:spTree>
    <p:extLst>
      <p:ext uri="{BB962C8B-B14F-4D97-AF65-F5344CB8AC3E}">
        <p14:creationId xmlns:p14="http://schemas.microsoft.com/office/powerpoint/2010/main" val="253294558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BA4CC2FA-81EB-7645-A056-1A1B2D71557F}" type="slidenum">
              <a:rPr lang="da-DK" smtClean="0"/>
              <a:pPr/>
              <a:t>2</a:t>
            </a:fld>
            <a:endParaRPr lang="da-DK"/>
          </a:p>
        </p:txBody>
      </p:sp>
    </p:spTree>
    <p:extLst>
      <p:ext uri="{BB962C8B-B14F-4D97-AF65-F5344CB8AC3E}">
        <p14:creationId xmlns:p14="http://schemas.microsoft.com/office/powerpoint/2010/main" val="113561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3</a:t>
            </a:fld>
            <a:endParaRPr lang="da-DK"/>
          </a:p>
        </p:txBody>
      </p:sp>
    </p:spTree>
    <p:extLst>
      <p:ext uri="{BB962C8B-B14F-4D97-AF65-F5344CB8AC3E}">
        <p14:creationId xmlns:p14="http://schemas.microsoft.com/office/powerpoint/2010/main" val="3013087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B06C5359-2224-409A-8BEF-D58218BB96C7}"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Husorden</a:t>
            </a:r>
            <a:endParaRPr lang="en-GB"/>
          </a:p>
        </p:txBody>
      </p:sp>
      <p:sp>
        <p:nvSpPr>
          <p:cNvPr id="6" name="Pladsholder til diasnummer 5"/>
          <p:cNvSpPr>
            <a:spLocks noGrp="1"/>
          </p:cNvSpPr>
          <p:nvPr>
            <p:ph type="sldNum" sz="quarter" idx="12"/>
          </p:nvPr>
        </p:nvSpPr>
        <p:spPr/>
        <p:txBody>
          <a:bodyPr/>
          <a:lstStyle/>
          <a:p>
            <a:fld id="{DDAEA549-A515-4D31-BB05-312908BCFA21}" type="slidenum">
              <a:rPr lang="da-DK" smtClean="0"/>
              <a:t>‹nr.›</a:t>
            </a:fld>
            <a:endParaRPr lang="da-DK"/>
          </a:p>
        </p:txBody>
      </p:sp>
    </p:spTree>
    <p:extLst>
      <p:ext uri="{BB962C8B-B14F-4D97-AF65-F5344CB8AC3E}">
        <p14:creationId xmlns:p14="http://schemas.microsoft.com/office/powerpoint/2010/main" val="417536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15C7CEF-907B-4FDC-91A4-D1A3E9DD7A40}"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Husorden</a:t>
            </a:r>
            <a:endParaRPr lang="en-GB"/>
          </a:p>
        </p:txBody>
      </p:sp>
      <p:sp>
        <p:nvSpPr>
          <p:cNvPr id="6" name="Pladsholder til diasnummer 5"/>
          <p:cNvSpPr>
            <a:spLocks noGrp="1"/>
          </p:cNvSpPr>
          <p:nvPr>
            <p:ph type="sldNum" sz="quarter" idx="12"/>
          </p:nvPr>
        </p:nvSpPr>
        <p:spPr/>
        <p:txBody>
          <a:bodyPr/>
          <a:lstStyle/>
          <a:p>
            <a:fld id="{DDAEA549-A515-4D31-BB05-312908BCFA21}" type="slidenum">
              <a:rPr lang="da-DK" smtClean="0"/>
              <a:t>‹nr.›</a:t>
            </a:fld>
            <a:endParaRPr lang="da-DK"/>
          </a:p>
        </p:txBody>
      </p:sp>
    </p:spTree>
    <p:extLst>
      <p:ext uri="{BB962C8B-B14F-4D97-AF65-F5344CB8AC3E}">
        <p14:creationId xmlns:p14="http://schemas.microsoft.com/office/powerpoint/2010/main" val="88387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9630938-9C31-437B-A9AE-45C1FF556617}"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Husorden</a:t>
            </a:r>
            <a:endParaRPr lang="en-GB"/>
          </a:p>
        </p:txBody>
      </p:sp>
      <p:sp>
        <p:nvSpPr>
          <p:cNvPr id="6" name="Pladsholder til diasnummer 5"/>
          <p:cNvSpPr>
            <a:spLocks noGrp="1"/>
          </p:cNvSpPr>
          <p:nvPr>
            <p:ph type="sldNum" sz="quarter" idx="12"/>
          </p:nvPr>
        </p:nvSpPr>
        <p:spPr/>
        <p:txBody>
          <a:bodyPr/>
          <a:lstStyle/>
          <a:p>
            <a:fld id="{DDAEA549-A515-4D31-BB05-312908BCFA21}" type="slidenum">
              <a:rPr lang="da-DK" smtClean="0"/>
              <a:t>‹nr.›</a:t>
            </a:fld>
            <a:endParaRPr lang="da-DK"/>
          </a:p>
        </p:txBody>
      </p:sp>
    </p:spTree>
    <p:extLst>
      <p:ext uri="{BB962C8B-B14F-4D97-AF65-F5344CB8AC3E}">
        <p14:creationId xmlns:p14="http://schemas.microsoft.com/office/powerpoint/2010/main" val="4051496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s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0849" y="2243138"/>
            <a:ext cx="7966353" cy="1136661"/>
          </a:xfrm>
        </p:spPr>
        <p:txBody>
          <a:bodyPr lIns="0" tIns="0" rIns="0" bIns="0">
            <a:normAutofit/>
          </a:bodyPr>
          <a:lstStyle>
            <a:lvl1pPr algn="l">
              <a:defRPr sz="2800">
                <a:latin typeface="Arial" panose="020B0604020202020204" pitchFamily="34" charset="0"/>
                <a:cs typeface="Arial" panose="020B0604020202020204" pitchFamily="34" charset="0"/>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0850" y="3470275"/>
            <a:ext cx="7976848" cy="17526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ormAutofit/>
          </a:bodyPr>
          <a:lstStyle>
            <a:lvl1pPr marL="0" indent="0">
              <a:buFontTx/>
              <a:buNone/>
              <a:defRPr sz="2000">
                <a:latin typeface="Arial" panose="020B0604020202020204" pitchFamily="34" charset="0"/>
                <a:cs typeface="Arial" panose="020B0604020202020204" pitchFamily="34" charset="0"/>
              </a:defRPr>
            </a:lvl1pPr>
          </a:lstStyle>
          <a:p>
            <a:pPr lvl="0"/>
            <a:r>
              <a:rPr lang="en-GB" noProof="0" dirty="0" smtClean="0"/>
              <a:t>Click to edit Master subtitle style</a:t>
            </a:r>
          </a:p>
        </p:txBody>
      </p:sp>
    </p:spTree>
    <p:extLst>
      <p:ext uri="{BB962C8B-B14F-4D97-AF65-F5344CB8AC3E}">
        <p14:creationId xmlns:p14="http://schemas.microsoft.com/office/powerpoint/2010/main" val="35311816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side + højformat-billed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7"/>
          <p:cNvSpPr>
            <a:spLocks noGrp="1"/>
          </p:cNvSpPr>
          <p:nvPr>
            <p:ph type="pic" sz="quarter" idx="11"/>
          </p:nvPr>
        </p:nvSpPr>
        <p:spPr>
          <a:xfrm>
            <a:off x="4581525" y="1411112"/>
            <a:ext cx="4562475" cy="4753152"/>
          </a:xfrm>
        </p:spPr>
        <p:txBody>
          <a:bodyPr/>
          <a:lstStyle/>
          <a:p>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98224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1 stort med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7"/>
          <p:cNvSpPr>
            <a:spLocks noGrp="1"/>
          </p:cNvSpPr>
          <p:nvPr>
            <p:ph type="pic" sz="quarter" idx="11"/>
          </p:nvPr>
        </p:nvSpPr>
        <p:spPr>
          <a:xfrm>
            <a:off x="1" y="1405505"/>
            <a:ext cx="9144000" cy="4758758"/>
          </a:xfrm>
        </p:spPr>
        <p:txBody>
          <a:bodyPr/>
          <a:lstStyle/>
          <a:p>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883850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1 stort uden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7"/>
          <p:cNvSpPr>
            <a:spLocks noGrp="1"/>
          </p:cNvSpPr>
          <p:nvPr>
            <p:ph type="pic" sz="quarter" idx="11"/>
          </p:nvPr>
        </p:nvSpPr>
        <p:spPr>
          <a:xfrm>
            <a:off x="1" y="1400175"/>
            <a:ext cx="9144000" cy="5457825"/>
          </a:xfrm>
        </p:spPr>
        <p:txBody>
          <a:bodyPr/>
          <a:lstStyle/>
          <a:p>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61021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side + 1 person m. talebobl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bobl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4154" y="2482371"/>
            <a:ext cx="3233355" cy="2421783"/>
          </a:xfrm>
          <a:prstGeom prst="rect">
            <a:avLst/>
          </a:prstGeom>
        </p:spPr>
      </p:pic>
      <p:pic>
        <p:nvPicPr>
          <p:cNvPr id="12" name="Picture 11" descr="1pers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8846" y="4591539"/>
            <a:ext cx="1025769" cy="1571478"/>
          </a:xfrm>
          <a:prstGeom prst="rect">
            <a:avLst/>
          </a:prstGeom>
        </p:spPr>
      </p:pic>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3" name="Pladsholder til indhold 2"/>
          <p:cNvSpPr>
            <a:spLocks noGrp="1"/>
          </p:cNvSpPr>
          <p:nvPr>
            <p:ph idx="1"/>
          </p:nvPr>
        </p:nvSpPr>
        <p:spPr>
          <a:xfrm>
            <a:off x="450850" y="1561077"/>
            <a:ext cx="489944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3" name="Text Placeholder 12"/>
          <p:cNvSpPr>
            <a:spLocks noGrp="1"/>
          </p:cNvSpPr>
          <p:nvPr>
            <p:ph type="body" sz="quarter" idx="11"/>
          </p:nvPr>
        </p:nvSpPr>
        <p:spPr>
          <a:xfrm>
            <a:off x="5326481" y="2997899"/>
            <a:ext cx="2410863" cy="1493753"/>
          </a:xfrm>
        </p:spPr>
        <p:txBody>
          <a:bodyPr/>
          <a:lstStyle>
            <a:lvl1pPr marL="0" indent="0" algn="ctr">
              <a:buNone/>
              <a:defRPr>
                <a:solidFill>
                  <a:srgbClr val="000000"/>
                </a:solidFill>
              </a:defRPr>
            </a:lvl1pPr>
            <a:lvl2pPr marL="185738" indent="0" algn="ctr">
              <a:buNone/>
              <a:defRPr>
                <a:solidFill>
                  <a:srgbClr val="000000"/>
                </a:solidFill>
              </a:defRPr>
            </a:lvl2pPr>
            <a:lvl3pPr marL="357187" indent="0" algn="ctr">
              <a:buNone/>
              <a:defRPr>
                <a:solidFill>
                  <a:srgbClr val="000000"/>
                </a:solidFill>
              </a:defRPr>
            </a:lvl3pPr>
            <a:lvl4pPr marL="542925" indent="0" algn="ctr">
              <a:buNone/>
              <a:defRPr>
                <a:solidFill>
                  <a:srgbClr val="000000"/>
                </a:solidFill>
              </a:defRPr>
            </a:lvl4pPr>
            <a:lvl5pPr marL="714375" indent="0" algn="ctr">
              <a:buNone/>
              <a:defRPr>
                <a:solidFill>
                  <a:srgbClr val="000000"/>
                </a:solidFill>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en-US" dirty="0"/>
          </a:p>
        </p:txBody>
      </p:sp>
    </p:spTree>
    <p:extLst>
      <p:ext uri="{BB962C8B-B14F-4D97-AF65-F5344CB8AC3E}">
        <p14:creationId xmlns:p14="http://schemas.microsoft.com/office/powerpoint/2010/main" val="2047899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side + Billede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11" name="Picture 10" descr="born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453843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side + Billede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2375922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side + Billede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75641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207902F-F1DD-4133-B753-ABED47083C8B}"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Husorden</a:t>
            </a:r>
            <a:endParaRPr lang="en-GB"/>
          </a:p>
        </p:txBody>
      </p:sp>
      <p:sp>
        <p:nvSpPr>
          <p:cNvPr id="6" name="Pladsholder til diasnummer 5"/>
          <p:cNvSpPr>
            <a:spLocks noGrp="1"/>
          </p:cNvSpPr>
          <p:nvPr>
            <p:ph type="sldNum" sz="quarter" idx="12"/>
          </p:nvPr>
        </p:nvSpPr>
        <p:spPr/>
        <p:txBody>
          <a:bodyPr/>
          <a:lstStyle/>
          <a:p>
            <a:fld id="{DDAEA549-A515-4D31-BB05-312908BCFA21}" type="slidenum">
              <a:rPr lang="da-DK" smtClean="0"/>
              <a:t>‹nr.›</a:t>
            </a:fld>
            <a:endParaRPr lang="da-DK"/>
          </a:p>
        </p:txBody>
      </p:sp>
    </p:spTree>
    <p:extLst>
      <p:ext uri="{BB962C8B-B14F-4D97-AF65-F5344CB8AC3E}">
        <p14:creationId xmlns:p14="http://schemas.microsoft.com/office/powerpoint/2010/main" val="4068969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side + Billede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4.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832170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side + Billede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33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side + Billede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side + Billede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side + Billede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side + Billede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side + Billede1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side + Billede1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side + Billede1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side + Billede1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A0853A84-DABF-4025-9031-4863C900D971}" type="datetime1">
              <a:rPr lang="da-DK" smtClean="0"/>
              <a:t>15-01-2017</a:t>
            </a:fld>
            <a:endParaRPr lang="da-DK"/>
          </a:p>
        </p:txBody>
      </p:sp>
      <p:sp>
        <p:nvSpPr>
          <p:cNvPr id="5" name="Pladsholder til sidefod 4"/>
          <p:cNvSpPr>
            <a:spLocks noGrp="1"/>
          </p:cNvSpPr>
          <p:nvPr>
            <p:ph type="ftr" sz="quarter" idx="11"/>
          </p:nvPr>
        </p:nvSpPr>
        <p:spPr/>
        <p:txBody>
          <a:bodyPr/>
          <a:lstStyle/>
          <a:p>
            <a:pPr>
              <a:defRPr/>
            </a:pPr>
            <a:r>
              <a:rPr lang="en-GB" smtClean="0"/>
              <a:t>Husorden</a:t>
            </a:r>
            <a:endParaRPr lang="en-GB"/>
          </a:p>
        </p:txBody>
      </p:sp>
      <p:sp>
        <p:nvSpPr>
          <p:cNvPr id="6" name="Pladsholder til diasnummer 5"/>
          <p:cNvSpPr>
            <a:spLocks noGrp="1"/>
          </p:cNvSpPr>
          <p:nvPr>
            <p:ph type="sldNum" sz="quarter" idx="12"/>
          </p:nvPr>
        </p:nvSpPr>
        <p:spPr/>
        <p:txBody>
          <a:bodyPr/>
          <a:lstStyle/>
          <a:p>
            <a:fld id="{DDAEA549-A515-4D31-BB05-312908BCFA21}" type="slidenum">
              <a:rPr lang="da-DK" smtClean="0"/>
              <a:t>‹nr.›</a:t>
            </a:fld>
            <a:endParaRPr lang="da-DK"/>
          </a:p>
        </p:txBody>
      </p:sp>
    </p:spTree>
    <p:extLst>
      <p:ext uri="{BB962C8B-B14F-4D97-AF65-F5344CB8AC3E}">
        <p14:creationId xmlns:p14="http://schemas.microsoft.com/office/powerpoint/2010/main" val="3845676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side + Billede1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side + Billede1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side + Billede1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side + Billede1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side + Billede1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side + Billede1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side + Billede2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Husorden</a:t>
            </a:r>
            <a:endParaRPr lang="en-GB"/>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8464D5FD-06BA-4C61-B78B-B5EA85C311E2}" type="datetime1">
              <a:rPr lang="da-DK" smtClean="0"/>
              <a:t>15-01-2017</a:t>
            </a:fld>
            <a:endParaRPr lang="da-DK"/>
          </a:p>
        </p:txBody>
      </p:sp>
      <p:sp>
        <p:nvSpPr>
          <p:cNvPr id="6" name="Pladsholder til sidefod 5"/>
          <p:cNvSpPr>
            <a:spLocks noGrp="1"/>
          </p:cNvSpPr>
          <p:nvPr>
            <p:ph type="ftr" sz="quarter" idx="11"/>
          </p:nvPr>
        </p:nvSpPr>
        <p:spPr/>
        <p:txBody>
          <a:bodyPr/>
          <a:lstStyle/>
          <a:p>
            <a:pPr>
              <a:defRPr/>
            </a:pPr>
            <a:r>
              <a:rPr lang="en-GB" smtClean="0"/>
              <a:t>Husorden</a:t>
            </a:r>
            <a:endParaRPr lang="en-GB"/>
          </a:p>
        </p:txBody>
      </p:sp>
      <p:sp>
        <p:nvSpPr>
          <p:cNvPr id="7" name="Pladsholder til diasnummer 6"/>
          <p:cNvSpPr>
            <a:spLocks noGrp="1"/>
          </p:cNvSpPr>
          <p:nvPr>
            <p:ph type="sldNum" sz="quarter" idx="12"/>
          </p:nvPr>
        </p:nvSpPr>
        <p:spPr/>
        <p:txBody>
          <a:bodyPr/>
          <a:lstStyle/>
          <a:p>
            <a:fld id="{DDAEA549-A515-4D31-BB05-312908BCFA21}" type="slidenum">
              <a:rPr lang="da-DK" smtClean="0"/>
              <a:t>‹nr.›</a:t>
            </a:fld>
            <a:endParaRPr lang="da-DK"/>
          </a:p>
        </p:txBody>
      </p:sp>
    </p:spTree>
    <p:extLst>
      <p:ext uri="{BB962C8B-B14F-4D97-AF65-F5344CB8AC3E}">
        <p14:creationId xmlns:p14="http://schemas.microsoft.com/office/powerpoint/2010/main" val="125325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EB314BB3-7E0A-4F21-85E1-D086E7CCD534}" type="datetime1">
              <a:rPr lang="da-DK" smtClean="0"/>
              <a:t>15-01-2017</a:t>
            </a:fld>
            <a:endParaRPr lang="da-DK"/>
          </a:p>
        </p:txBody>
      </p:sp>
      <p:sp>
        <p:nvSpPr>
          <p:cNvPr id="8" name="Pladsholder til sidefod 7"/>
          <p:cNvSpPr>
            <a:spLocks noGrp="1"/>
          </p:cNvSpPr>
          <p:nvPr>
            <p:ph type="ftr" sz="quarter" idx="11"/>
          </p:nvPr>
        </p:nvSpPr>
        <p:spPr/>
        <p:txBody>
          <a:bodyPr/>
          <a:lstStyle/>
          <a:p>
            <a:pPr>
              <a:defRPr/>
            </a:pPr>
            <a:r>
              <a:rPr lang="en-GB" smtClean="0"/>
              <a:t>Husorden</a:t>
            </a:r>
            <a:endParaRPr lang="en-GB"/>
          </a:p>
        </p:txBody>
      </p:sp>
      <p:sp>
        <p:nvSpPr>
          <p:cNvPr id="9" name="Pladsholder til diasnummer 8"/>
          <p:cNvSpPr>
            <a:spLocks noGrp="1"/>
          </p:cNvSpPr>
          <p:nvPr>
            <p:ph type="sldNum" sz="quarter" idx="12"/>
          </p:nvPr>
        </p:nvSpPr>
        <p:spPr/>
        <p:txBody>
          <a:bodyPr/>
          <a:lstStyle/>
          <a:p>
            <a:fld id="{DDAEA549-A515-4D31-BB05-312908BCFA21}" type="slidenum">
              <a:rPr lang="da-DK" smtClean="0"/>
              <a:t>‹nr.›</a:t>
            </a:fld>
            <a:endParaRPr lang="da-DK"/>
          </a:p>
        </p:txBody>
      </p:sp>
    </p:spTree>
    <p:extLst>
      <p:ext uri="{BB962C8B-B14F-4D97-AF65-F5344CB8AC3E}">
        <p14:creationId xmlns:p14="http://schemas.microsoft.com/office/powerpoint/2010/main" val="2985573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02CFE95A-4355-4DEE-924A-20FA99E9FE30}" type="datetime1">
              <a:rPr lang="da-DK" smtClean="0"/>
              <a:t>15-01-2017</a:t>
            </a:fld>
            <a:endParaRPr lang="da-DK"/>
          </a:p>
        </p:txBody>
      </p:sp>
      <p:sp>
        <p:nvSpPr>
          <p:cNvPr id="4" name="Pladsholder til sidefod 3"/>
          <p:cNvSpPr>
            <a:spLocks noGrp="1"/>
          </p:cNvSpPr>
          <p:nvPr>
            <p:ph type="ftr" sz="quarter" idx="11"/>
          </p:nvPr>
        </p:nvSpPr>
        <p:spPr/>
        <p:txBody>
          <a:bodyPr/>
          <a:lstStyle/>
          <a:p>
            <a:pPr>
              <a:defRPr/>
            </a:pPr>
            <a:r>
              <a:rPr lang="en-GB" smtClean="0"/>
              <a:t>Husorden</a:t>
            </a:r>
            <a:endParaRPr lang="en-GB"/>
          </a:p>
        </p:txBody>
      </p:sp>
      <p:sp>
        <p:nvSpPr>
          <p:cNvPr id="5" name="Pladsholder til diasnummer 4"/>
          <p:cNvSpPr>
            <a:spLocks noGrp="1"/>
          </p:cNvSpPr>
          <p:nvPr>
            <p:ph type="sldNum" sz="quarter" idx="12"/>
          </p:nvPr>
        </p:nvSpPr>
        <p:spPr/>
        <p:txBody>
          <a:bodyPr/>
          <a:lstStyle/>
          <a:p>
            <a:fld id="{DDAEA549-A515-4D31-BB05-312908BCFA21}" type="slidenum">
              <a:rPr lang="da-DK" smtClean="0"/>
              <a:t>‹nr.›</a:t>
            </a:fld>
            <a:endParaRPr lang="da-DK"/>
          </a:p>
        </p:txBody>
      </p:sp>
    </p:spTree>
    <p:extLst>
      <p:ext uri="{BB962C8B-B14F-4D97-AF65-F5344CB8AC3E}">
        <p14:creationId xmlns:p14="http://schemas.microsoft.com/office/powerpoint/2010/main" val="3020658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D18CCDE0-B034-4144-8FB5-82D4779C6D73}" type="datetime1">
              <a:rPr lang="da-DK" smtClean="0"/>
              <a:t>15-01-2017</a:t>
            </a:fld>
            <a:endParaRPr lang="da-DK"/>
          </a:p>
        </p:txBody>
      </p:sp>
      <p:sp>
        <p:nvSpPr>
          <p:cNvPr id="3" name="Pladsholder til sidefod 2"/>
          <p:cNvSpPr>
            <a:spLocks noGrp="1"/>
          </p:cNvSpPr>
          <p:nvPr>
            <p:ph type="ftr" sz="quarter" idx="11"/>
          </p:nvPr>
        </p:nvSpPr>
        <p:spPr/>
        <p:txBody>
          <a:bodyPr/>
          <a:lstStyle/>
          <a:p>
            <a:pPr>
              <a:defRPr/>
            </a:pPr>
            <a:r>
              <a:rPr lang="en-GB" smtClean="0"/>
              <a:t>Husorden</a:t>
            </a:r>
            <a:endParaRPr lang="en-GB"/>
          </a:p>
        </p:txBody>
      </p:sp>
      <p:sp>
        <p:nvSpPr>
          <p:cNvPr id="4" name="Pladsholder til diasnummer 3"/>
          <p:cNvSpPr>
            <a:spLocks noGrp="1"/>
          </p:cNvSpPr>
          <p:nvPr>
            <p:ph type="sldNum" sz="quarter" idx="12"/>
          </p:nvPr>
        </p:nvSpPr>
        <p:spPr/>
        <p:txBody>
          <a:bodyPr/>
          <a:lstStyle/>
          <a:p>
            <a:fld id="{DDAEA549-A515-4D31-BB05-312908BCFA21}" type="slidenum">
              <a:rPr lang="da-DK" smtClean="0"/>
              <a:t>‹nr.›</a:t>
            </a:fld>
            <a:endParaRPr lang="da-DK"/>
          </a:p>
        </p:txBody>
      </p:sp>
    </p:spTree>
    <p:extLst>
      <p:ext uri="{BB962C8B-B14F-4D97-AF65-F5344CB8AC3E}">
        <p14:creationId xmlns:p14="http://schemas.microsoft.com/office/powerpoint/2010/main" val="211506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EDFD507F-E243-45DB-B181-E1E6485547B7}" type="datetime1">
              <a:rPr lang="da-DK" smtClean="0"/>
              <a:t>15-01-2017</a:t>
            </a:fld>
            <a:endParaRPr lang="da-DK"/>
          </a:p>
        </p:txBody>
      </p:sp>
      <p:sp>
        <p:nvSpPr>
          <p:cNvPr id="6" name="Pladsholder til sidefod 5"/>
          <p:cNvSpPr>
            <a:spLocks noGrp="1"/>
          </p:cNvSpPr>
          <p:nvPr>
            <p:ph type="ftr" sz="quarter" idx="11"/>
          </p:nvPr>
        </p:nvSpPr>
        <p:spPr/>
        <p:txBody>
          <a:bodyPr/>
          <a:lstStyle/>
          <a:p>
            <a:pPr>
              <a:defRPr/>
            </a:pPr>
            <a:r>
              <a:rPr lang="en-GB" smtClean="0"/>
              <a:t>Husorden</a:t>
            </a:r>
            <a:endParaRPr lang="en-GB"/>
          </a:p>
        </p:txBody>
      </p:sp>
      <p:sp>
        <p:nvSpPr>
          <p:cNvPr id="7" name="Pladsholder til diasnummer 6"/>
          <p:cNvSpPr>
            <a:spLocks noGrp="1"/>
          </p:cNvSpPr>
          <p:nvPr>
            <p:ph type="sldNum" sz="quarter" idx="12"/>
          </p:nvPr>
        </p:nvSpPr>
        <p:spPr/>
        <p:txBody>
          <a:bodyPr/>
          <a:lstStyle/>
          <a:p>
            <a:fld id="{DDAEA549-A515-4D31-BB05-312908BCFA21}" type="slidenum">
              <a:rPr lang="da-DK" smtClean="0"/>
              <a:t>‹nr.›</a:t>
            </a:fld>
            <a:endParaRPr lang="da-DK"/>
          </a:p>
        </p:txBody>
      </p:sp>
    </p:spTree>
    <p:extLst>
      <p:ext uri="{BB962C8B-B14F-4D97-AF65-F5344CB8AC3E}">
        <p14:creationId xmlns:p14="http://schemas.microsoft.com/office/powerpoint/2010/main" val="356038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9EE2B042-2CFF-458B-BEAC-B55177F045F8}" type="datetime1">
              <a:rPr lang="da-DK" smtClean="0"/>
              <a:t>15-01-2017</a:t>
            </a:fld>
            <a:endParaRPr lang="da-DK"/>
          </a:p>
        </p:txBody>
      </p:sp>
      <p:sp>
        <p:nvSpPr>
          <p:cNvPr id="6" name="Pladsholder til sidefod 5"/>
          <p:cNvSpPr>
            <a:spLocks noGrp="1"/>
          </p:cNvSpPr>
          <p:nvPr>
            <p:ph type="ftr" sz="quarter" idx="11"/>
          </p:nvPr>
        </p:nvSpPr>
        <p:spPr/>
        <p:txBody>
          <a:bodyPr/>
          <a:lstStyle/>
          <a:p>
            <a:pPr>
              <a:defRPr/>
            </a:pPr>
            <a:r>
              <a:rPr lang="en-GB" smtClean="0"/>
              <a:t>Husorden</a:t>
            </a:r>
            <a:endParaRPr lang="en-GB"/>
          </a:p>
        </p:txBody>
      </p:sp>
      <p:sp>
        <p:nvSpPr>
          <p:cNvPr id="7" name="Pladsholder til diasnummer 6"/>
          <p:cNvSpPr>
            <a:spLocks noGrp="1"/>
          </p:cNvSpPr>
          <p:nvPr>
            <p:ph type="sldNum" sz="quarter" idx="12"/>
          </p:nvPr>
        </p:nvSpPr>
        <p:spPr/>
        <p:txBody>
          <a:bodyPr/>
          <a:lstStyle/>
          <a:p>
            <a:fld id="{DDAEA549-A515-4D31-BB05-312908BCFA21}" type="slidenum">
              <a:rPr lang="da-DK" smtClean="0"/>
              <a:t>‹nr.›</a:t>
            </a:fld>
            <a:endParaRPr lang="da-DK"/>
          </a:p>
        </p:txBody>
      </p:sp>
    </p:spTree>
    <p:extLst>
      <p:ext uri="{BB962C8B-B14F-4D97-AF65-F5344CB8AC3E}">
        <p14:creationId xmlns:p14="http://schemas.microsoft.com/office/powerpoint/2010/main" val="283575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A5EEC-C904-4F89-8DDA-09E1AFE0CCA2}" type="datetime1">
              <a:rPr lang="da-DK" smtClean="0"/>
              <a:t>15-01-2017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smtClean="0"/>
              <a:t>Husorden</a:t>
            </a:r>
            <a:endParaRPr lang="en-GB"/>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EA549-A515-4D31-BB05-312908BCFA21}" type="slidenum">
              <a:rPr lang="da-DK" smtClean="0"/>
              <a:t>‹nr.›</a:t>
            </a:fld>
            <a:endParaRPr lang="da-DK"/>
          </a:p>
        </p:txBody>
      </p:sp>
    </p:spTree>
    <p:extLst>
      <p:ext uri="{BB962C8B-B14F-4D97-AF65-F5344CB8AC3E}">
        <p14:creationId xmlns:p14="http://schemas.microsoft.com/office/powerpoint/2010/main" val="325605838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50" r:id="rId13"/>
    <p:sldLayoutId id="2147483752" r:id="rId14"/>
    <p:sldLayoutId id="2147483749" r:id="rId15"/>
    <p:sldLayoutId id="2147483735" r:id="rId16"/>
    <p:sldLayoutId id="2147483753" r:id="rId17"/>
    <p:sldLayoutId id="2147483767" r:id="rId18"/>
    <p:sldLayoutId id="2147483770" r:id="rId19"/>
    <p:sldLayoutId id="2147483769" r:id="rId20"/>
    <p:sldLayoutId id="2147483768"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Lst>
  <p:hf hdr="0" dt="0"/>
  <p:txStyles>
    <p:titleStyle>
      <a:lvl1pPr algn="l" defTabSz="914400" rtl="0" eaLnBrk="1" latinLnBrk="0" hangingPunct="1">
        <a:spcBef>
          <a:spcPct val="0"/>
        </a:spcBef>
        <a:buNone/>
        <a:defRPr sz="2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35429" y="1625600"/>
            <a:ext cx="7981773" cy="1754199"/>
          </a:xfrm>
        </p:spPr>
        <p:txBody>
          <a:bodyPr>
            <a:normAutofit/>
          </a:bodyPr>
          <a:lstStyle/>
          <a:p>
            <a:r>
              <a:rPr lang="da-DK" sz="1800" dirty="0">
                <a:solidFill>
                  <a:prstClr val="black"/>
                </a:solidFill>
              </a:rPr>
              <a:t>Voksenansvar for anbragte børn og </a:t>
            </a:r>
            <a:r>
              <a:rPr lang="da-DK" sz="1800" dirty="0" smtClean="0">
                <a:solidFill>
                  <a:prstClr val="black"/>
                </a:solidFill>
              </a:rPr>
              <a:t>unge</a:t>
            </a:r>
            <a:br>
              <a:rPr lang="da-DK" sz="1800" dirty="0" smtClean="0">
                <a:solidFill>
                  <a:prstClr val="black"/>
                </a:solidFill>
              </a:rPr>
            </a:br>
            <a:r>
              <a:rPr lang="da-DK" b="1" dirty="0" smtClean="0"/>
              <a:t/>
            </a:r>
            <a:br>
              <a:rPr lang="da-DK" b="1" dirty="0" smtClean="0"/>
            </a:br>
            <a:r>
              <a:rPr lang="da-DK" b="1" dirty="0" smtClean="0"/>
              <a:t>Husorden</a:t>
            </a:r>
            <a:endParaRPr lang="da-DK" b="1" dirty="0"/>
          </a:p>
        </p:txBody>
      </p:sp>
      <p:sp>
        <p:nvSpPr>
          <p:cNvPr id="3" name="Undertitel 2"/>
          <p:cNvSpPr>
            <a:spLocks noGrp="1"/>
          </p:cNvSpPr>
          <p:nvPr>
            <p:ph type="subTitle" idx="1"/>
          </p:nvPr>
        </p:nvSpPr>
        <p:spPr/>
        <p:txBody>
          <a:bodyPr/>
          <a:lstStyle/>
          <a:p>
            <a:pPr marL="342900" indent="-342900">
              <a:buFont typeface="Arial" panose="020B0604020202020204" pitchFamily="34" charset="0"/>
              <a:buChar char="•"/>
            </a:pPr>
            <a:r>
              <a:rPr lang="da-DK" dirty="0" smtClean="0"/>
              <a:t>Private opholdssteder</a:t>
            </a:r>
            <a:endParaRPr lang="da-DK" dirty="0"/>
          </a:p>
          <a:p>
            <a:pPr marL="342900" indent="-342900">
              <a:buFont typeface="Arial" panose="020B0604020202020204" pitchFamily="34" charset="0"/>
              <a:buChar char="•"/>
            </a:pPr>
            <a:r>
              <a:rPr lang="da-DK" dirty="0" smtClean="0"/>
              <a:t>Alle døgninstitutioner</a:t>
            </a:r>
            <a:endParaRPr lang="da-DK" dirty="0"/>
          </a:p>
        </p:txBody>
      </p:sp>
    </p:spTree>
    <p:extLst>
      <p:ext uri="{BB962C8B-B14F-4D97-AF65-F5344CB8AC3E}">
        <p14:creationId xmlns:p14="http://schemas.microsoft.com/office/powerpoint/2010/main" val="4107249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25186"/>
            <a:ext cx="5868670" cy="1255715"/>
          </a:xfrm>
        </p:spPr>
        <p:txBody>
          <a:bodyPr>
            <a:normAutofit/>
          </a:bodyPr>
          <a:lstStyle/>
          <a:p>
            <a:r>
              <a:rPr lang="da-DK" b="1" dirty="0" smtClean="0"/>
              <a:t>Lovens </a:t>
            </a:r>
            <a:r>
              <a:rPr lang="da-DK" b="1" dirty="0" smtClean="0"/>
              <a:t>ordlyd</a:t>
            </a:r>
            <a:endParaRPr lang="da-DK" b="1" dirty="0"/>
          </a:p>
        </p:txBody>
      </p:sp>
      <p:sp>
        <p:nvSpPr>
          <p:cNvPr id="3" name="Pladsholder til indhold 2"/>
          <p:cNvSpPr>
            <a:spLocks noGrp="1"/>
          </p:cNvSpPr>
          <p:nvPr>
            <p:ph idx="1"/>
          </p:nvPr>
        </p:nvSpPr>
        <p:spPr>
          <a:xfrm>
            <a:off x="1282700" y="2438401"/>
            <a:ext cx="6286500" cy="2086725"/>
          </a:xfrm>
          <a:ln/>
        </p:spPr>
        <p:style>
          <a:lnRef idx="2">
            <a:schemeClr val="dk1"/>
          </a:lnRef>
          <a:fillRef idx="1">
            <a:schemeClr val="lt1"/>
          </a:fillRef>
          <a:effectRef idx="0">
            <a:schemeClr val="dk1"/>
          </a:effectRef>
          <a:fontRef idx="minor">
            <a:schemeClr val="dk1"/>
          </a:fontRef>
        </p:style>
        <p:txBody>
          <a:bodyPr wrap="square" lIns="72000">
            <a:spAutoFit/>
          </a:bodyPr>
          <a:lstStyle/>
          <a:p>
            <a:pPr marL="0" indent="0">
              <a:buNone/>
            </a:pPr>
            <a:r>
              <a:rPr lang="da-DK" b="1" dirty="0">
                <a:latin typeface="Arial" panose="020B0604020202020204" pitchFamily="34" charset="0"/>
                <a:cs typeface="Arial" panose="020B0604020202020204" pitchFamily="34" charset="0"/>
              </a:rPr>
              <a:t>§ 4. </a:t>
            </a:r>
            <a:r>
              <a:rPr lang="da-DK" dirty="0">
                <a:latin typeface="Arial" panose="020B0604020202020204" pitchFamily="34" charset="0"/>
                <a:cs typeface="Arial" panose="020B0604020202020204" pitchFamily="34" charset="0"/>
              </a:rPr>
              <a:t>Lederen af et anbringelsessted efter § 66, stk. 1, nr. 5 og 6, i lov om social service kan fastsætte </a:t>
            </a:r>
            <a:r>
              <a:rPr lang="da-DK" dirty="0" smtClean="0">
                <a:latin typeface="Arial" panose="020B0604020202020204" pitchFamily="34" charset="0"/>
                <a:cs typeface="Arial" panose="020B0604020202020204" pitchFamily="34" charset="0"/>
              </a:rPr>
              <a:t>en husorden</a:t>
            </a:r>
            <a:r>
              <a:rPr lang="da-DK" dirty="0">
                <a:latin typeface="Arial" panose="020B0604020202020204" pitchFamily="34" charset="0"/>
                <a:cs typeface="Arial" panose="020B0604020202020204" pitchFamily="34" charset="0"/>
              </a:rPr>
              <a:t>, der angiver de nærmere regler og retningslinjer for ophold på institutionen.</a:t>
            </a:r>
          </a:p>
          <a:p>
            <a:pPr marL="0" indent="0">
              <a:buNone/>
            </a:pPr>
            <a:r>
              <a:rPr lang="da-DK" i="1" dirty="0">
                <a:latin typeface="Arial" panose="020B0604020202020204" pitchFamily="34" charset="0"/>
                <a:cs typeface="Arial" panose="020B0604020202020204" pitchFamily="34" charset="0"/>
              </a:rPr>
              <a:t>Stk. 2. </a:t>
            </a:r>
            <a:r>
              <a:rPr lang="da-DK" dirty="0">
                <a:latin typeface="Arial" panose="020B0604020202020204" pitchFamily="34" charset="0"/>
                <a:cs typeface="Arial" panose="020B0604020202020204" pitchFamily="34" charset="0"/>
              </a:rPr>
              <a:t>Børn og unge, der er anbragt på et </a:t>
            </a:r>
            <a:r>
              <a:rPr lang="da-DK" dirty="0" smtClean="0">
                <a:latin typeface="Arial" panose="020B0604020202020204" pitchFamily="34" charset="0"/>
                <a:cs typeface="Arial" panose="020B0604020202020204" pitchFamily="34" charset="0"/>
              </a:rPr>
              <a:t>anbringelsessted</a:t>
            </a:r>
            <a:r>
              <a:rPr lang="da-DK" dirty="0">
                <a:latin typeface="Arial" panose="020B0604020202020204" pitchFamily="34" charset="0"/>
                <a:cs typeface="Arial" panose="020B0604020202020204" pitchFamily="34" charset="0"/>
              </a:rPr>
              <a:t>, som har fastsat en husorden, jf. stk. 1, </a:t>
            </a:r>
            <a:r>
              <a:rPr lang="da-DK" dirty="0" smtClean="0">
                <a:latin typeface="Arial" panose="020B0604020202020204" pitchFamily="34" charset="0"/>
                <a:cs typeface="Arial" panose="020B0604020202020204" pitchFamily="34" charset="0"/>
              </a:rPr>
              <a:t>skal gøres </a:t>
            </a:r>
            <a:r>
              <a:rPr lang="da-DK" dirty="0">
                <a:latin typeface="Arial" panose="020B0604020202020204" pitchFamily="34" charset="0"/>
                <a:cs typeface="Arial" panose="020B0604020202020204" pitchFamily="34" charset="0"/>
              </a:rPr>
              <a:t>bekendt med denne.</a:t>
            </a:r>
          </a:p>
        </p:txBody>
      </p:sp>
      <p:sp>
        <p:nvSpPr>
          <p:cNvPr id="4" name="Pladsholder til sidefod 5"/>
          <p:cNvSpPr>
            <a:spLocks noGrp="1"/>
          </p:cNvSpPr>
          <p:nvPr>
            <p:ph type="ftr" sz="quarter" idx="11"/>
          </p:nvPr>
        </p:nvSpPr>
        <p:spPr>
          <a:xfrm>
            <a:off x="145143" y="6356350"/>
            <a:ext cx="5874657" cy="365125"/>
          </a:xfrm>
        </p:spPr>
        <p:txBody>
          <a:bodyPr/>
          <a:lstStyle/>
          <a:p>
            <a:pPr algn="l">
              <a:defRPr/>
            </a:pPr>
            <a:r>
              <a:rPr lang="en-GB" dirty="0" err="1" smtClean="0">
                <a:solidFill>
                  <a:schemeClr val="bg1">
                    <a:lumMod val="65000"/>
                  </a:schemeClr>
                </a:solidFill>
              </a:rPr>
              <a:t>Husorden</a:t>
            </a:r>
            <a:endParaRPr lang="en-GB" dirty="0">
              <a:solidFill>
                <a:schemeClr val="bg1">
                  <a:lumMod val="65000"/>
                </a:schemeClr>
              </a:solidFill>
            </a:endParaRPr>
          </a:p>
        </p:txBody>
      </p:sp>
      <p:sp>
        <p:nvSpPr>
          <p:cNvPr id="5" name="Pladsholder til diasnummer 4"/>
          <p:cNvSpPr>
            <a:spLocks noGrp="1"/>
          </p:cNvSpPr>
          <p:nvPr>
            <p:ph type="sldNum" sz="quarter" idx="12"/>
          </p:nvPr>
        </p:nvSpPr>
        <p:spPr/>
        <p:txBody>
          <a:bodyPr/>
          <a:lstStyle/>
          <a:p>
            <a:fld id="{DDAEA549-A515-4D31-BB05-312908BCFA21}" type="slidenum">
              <a:rPr lang="da-DK" smtClean="0"/>
              <a:t>2</a:t>
            </a:fld>
            <a:endParaRPr lang="da-DK"/>
          </a:p>
        </p:txBody>
      </p:sp>
    </p:spTree>
    <p:extLst>
      <p:ext uri="{BB962C8B-B14F-4D97-AF65-F5344CB8AC3E}">
        <p14:creationId xmlns:p14="http://schemas.microsoft.com/office/powerpoint/2010/main" val="1663433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45896"/>
            <a:ext cx="5868670" cy="1176195"/>
          </a:xfrm>
        </p:spPr>
        <p:txBody>
          <a:bodyPr>
            <a:normAutofit/>
          </a:bodyPr>
          <a:lstStyle/>
          <a:p>
            <a:r>
              <a:rPr lang="da-DK" b="1" dirty="0" smtClean="0"/>
              <a:t>Overordnet </a:t>
            </a:r>
            <a:r>
              <a:rPr lang="da-DK" b="1" dirty="0" smtClean="0"/>
              <a:t>formål</a:t>
            </a:r>
            <a:endParaRPr lang="da-DK" b="1" dirty="0"/>
          </a:p>
        </p:txBody>
      </p:sp>
      <p:sp>
        <p:nvSpPr>
          <p:cNvPr id="3" name="Pladsholder til indhold 2"/>
          <p:cNvSpPr>
            <a:spLocks noGrp="1"/>
          </p:cNvSpPr>
          <p:nvPr>
            <p:ph idx="1"/>
          </p:nvPr>
        </p:nvSpPr>
        <p:spPr>
          <a:xfrm>
            <a:off x="450000" y="1575364"/>
            <a:ext cx="8243888" cy="4603186"/>
          </a:xfrm>
        </p:spPr>
        <p:txBody>
          <a:bodyPr lIns="72000">
            <a:noAutofit/>
          </a:bodyPr>
          <a:lstStyle/>
          <a:p>
            <a:pPr marL="0" indent="0">
              <a:buNone/>
            </a:pPr>
            <a:r>
              <a:rPr lang="da-DK" dirty="0" smtClean="0"/>
              <a:t>Voksenansvarslovens </a:t>
            </a:r>
            <a:r>
              <a:rPr lang="da-DK" dirty="0"/>
              <a:t>§ 4 lovfastsætter adgangen til på opholdssteder og døgninstitutioner at fastsætte en husorden, der angiver de nærmere regler og retningslinjer for ophold på institutionen eller opholdsstedet. </a:t>
            </a:r>
            <a:endParaRPr lang="da-DK" dirty="0" smtClean="0"/>
          </a:p>
          <a:p>
            <a:pPr marL="0" indent="0">
              <a:buNone/>
            </a:pPr>
            <a:endParaRPr lang="da-DK" dirty="0">
              <a:solidFill>
                <a:schemeClr val="tx1"/>
              </a:solidFill>
            </a:endParaRPr>
          </a:p>
          <a:p>
            <a:pPr marL="0" indent="0">
              <a:buNone/>
            </a:pPr>
            <a:r>
              <a:rPr lang="da-DK" dirty="0" smtClean="0">
                <a:solidFill>
                  <a:schemeClr val="tx1"/>
                </a:solidFill>
              </a:rPr>
              <a:t>Hvorfor en husorden:</a:t>
            </a:r>
          </a:p>
          <a:p>
            <a:pPr lvl="2">
              <a:buFont typeface="Arial" panose="020B0604020202020204" pitchFamily="34" charset="0"/>
              <a:buChar char="•"/>
            </a:pPr>
            <a:r>
              <a:rPr lang="da-DK" dirty="0" smtClean="0">
                <a:solidFill>
                  <a:schemeClr val="tx1"/>
                </a:solidFill>
              </a:rPr>
              <a:t>For </a:t>
            </a:r>
            <a:r>
              <a:rPr lang="da-DK" dirty="0">
                <a:solidFill>
                  <a:schemeClr val="tx1"/>
                </a:solidFill>
              </a:rPr>
              <a:t>at en institution eller et opholdssted kan fungere i overensstemmelse med </a:t>
            </a:r>
            <a:r>
              <a:rPr lang="da-DK" dirty="0" smtClean="0">
                <a:solidFill>
                  <a:schemeClr val="tx1"/>
                </a:solidFill>
              </a:rPr>
              <a:t>formålet, </a:t>
            </a:r>
            <a:r>
              <a:rPr lang="da-DK" dirty="0">
                <a:solidFill>
                  <a:schemeClr val="tx1"/>
                </a:solidFill>
              </a:rPr>
              <a:t>kan der være behov for at fastsætte regler og træffe beslutninger om driften. </a:t>
            </a:r>
            <a:r>
              <a:rPr lang="da-DK" dirty="0" smtClean="0">
                <a:solidFill>
                  <a:schemeClr val="tx1"/>
                </a:solidFill>
              </a:rPr>
              <a:t>Det </a:t>
            </a:r>
            <a:r>
              <a:rPr lang="da-DK" dirty="0">
                <a:solidFill>
                  <a:schemeClr val="tx1"/>
                </a:solidFill>
              </a:rPr>
              <a:t>gælder </a:t>
            </a:r>
            <a:r>
              <a:rPr lang="da-DK" dirty="0" smtClean="0">
                <a:solidFill>
                  <a:schemeClr val="tx1"/>
                </a:solidFill>
              </a:rPr>
              <a:t>eksempelvis </a:t>
            </a:r>
            <a:r>
              <a:rPr lang="da-DK" dirty="0"/>
              <a:t>tiltag og reguleringer af f.eks. børn og unges ophold på institutioner og </a:t>
            </a:r>
            <a:r>
              <a:rPr lang="da-DK" dirty="0" smtClean="0"/>
              <a:t>opholdssteder</a:t>
            </a:r>
            <a:r>
              <a:rPr lang="da-DK" dirty="0"/>
              <a:t>.</a:t>
            </a:r>
            <a:r>
              <a:rPr lang="da-DK" dirty="0" smtClean="0"/>
              <a:t> Reglerne </a:t>
            </a:r>
            <a:r>
              <a:rPr lang="da-DK" dirty="0"/>
              <a:t>skal kunne begrundes i institutionens eller opholdsstedets </a:t>
            </a:r>
            <a:r>
              <a:rPr lang="da-DK" dirty="0" smtClean="0"/>
              <a:t>formål.</a:t>
            </a:r>
          </a:p>
          <a:p>
            <a:pPr>
              <a:buFontTx/>
              <a:buChar char="-"/>
            </a:pPr>
            <a:endParaRPr lang="da-DK" dirty="0"/>
          </a:p>
          <a:p>
            <a:pPr>
              <a:buFont typeface="Arial" panose="020B0604020202020204" pitchFamily="34" charset="0"/>
              <a:buChar char="•"/>
            </a:pPr>
            <a:r>
              <a:rPr lang="da-DK" dirty="0" smtClean="0"/>
              <a:t>§ 4 angiver, at det er lederen, der har ansvaret for en husorden</a:t>
            </a:r>
          </a:p>
          <a:p>
            <a:pPr>
              <a:buFont typeface="Arial" panose="020B0604020202020204" pitchFamily="34" charset="0"/>
              <a:buChar char="•"/>
            </a:pPr>
            <a:r>
              <a:rPr lang="da-DK" dirty="0" smtClean="0"/>
              <a:t>Det bestemmes endvidere, at de anbragte børn og unge skal gøres bekendt med en eventuel husorden</a:t>
            </a:r>
          </a:p>
          <a:p>
            <a:pPr>
              <a:buFont typeface="Arial" panose="020B0604020202020204" pitchFamily="34" charset="0"/>
              <a:buChar char="•"/>
            </a:pPr>
            <a:endParaRPr lang="da-DK" dirty="0"/>
          </a:p>
          <a:p>
            <a:pPr marL="0" indent="0">
              <a:buNone/>
            </a:pPr>
            <a:endParaRPr lang="da-DK" dirty="0" smtClean="0"/>
          </a:p>
          <a:p>
            <a:pPr marL="0" indent="0">
              <a:buNone/>
            </a:pPr>
            <a:endParaRPr lang="da-DK" dirty="0"/>
          </a:p>
          <a:p>
            <a:pPr>
              <a:buFont typeface="Arial" panose="020B0604020202020204" pitchFamily="34" charset="0"/>
              <a:buChar char="•"/>
            </a:pPr>
            <a:endParaRPr lang="da-DK" dirty="0"/>
          </a:p>
        </p:txBody>
      </p:sp>
      <p:sp>
        <p:nvSpPr>
          <p:cNvPr id="4" name="Pladsholder til sidefod 3"/>
          <p:cNvSpPr>
            <a:spLocks noGrp="1"/>
          </p:cNvSpPr>
          <p:nvPr>
            <p:ph type="ftr" sz="quarter" idx="11"/>
          </p:nvPr>
        </p:nvSpPr>
        <p:spPr>
          <a:xfrm>
            <a:off x="235857" y="6327322"/>
            <a:ext cx="2895600" cy="365125"/>
          </a:xfrm>
        </p:spPr>
        <p:txBody>
          <a:bodyPr/>
          <a:lstStyle/>
          <a:p>
            <a:pPr algn="l">
              <a:defRPr/>
            </a:pPr>
            <a:r>
              <a:rPr lang="en-GB" dirty="0" err="1" smtClean="0"/>
              <a:t>Husorden</a:t>
            </a:r>
            <a:endParaRPr lang="en-GB" dirty="0"/>
          </a:p>
        </p:txBody>
      </p:sp>
      <p:sp>
        <p:nvSpPr>
          <p:cNvPr id="5" name="Pladsholder til diasnummer 4"/>
          <p:cNvSpPr>
            <a:spLocks noGrp="1"/>
          </p:cNvSpPr>
          <p:nvPr>
            <p:ph type="sldNum" sz="quarter" idx="12"/>
          </p:nvPr>
        </p:nvSpPr>
        <p:spPr/>
        <p:txBody>
          <a:bodyPr/>
          <a:lstStyle/>
          <a:p>
            <a:fld id="{DDAEA549-A515-4D31-BB05-312908BCFA21}" type="slidenum">
              <a:rPr lang="da-DK" smtClean="0"/>
              <a:t>3</a:t>
            </a:fld>
            <a:endParaRPr lang="da-DK" dirty="0"/>
          </a:p>
        </p:txBody>
      </p:sp>
    </p:spTree>
    <p:extLst>
      <p:ext uri="{BB962C8B-B14F-4D97-AF65-F5344CB8AC3E}">
        <p14:creationId xmlns:p14="http://schemas.microsoft.com/office/powerpoint/2010/main" val="2240038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00025"/>
            <a:ext cx="5868670" cy="1195390"/>
          </a:xfrm>
        </p:spPr>
        <p:txBody>
          <a:bodyPr>
            <a:normAutofit/>
          </a:bodyPr>
          <a:lstStyle/>
          <a:p>
            <a:r>
              <a:rPr lang="da-DK" b="1" dirty="0" smtClean="0"/>
              <a:t>Formål </a:t>
            </a:r>
            <a:r>
              <a:rPr lang="da-DK" b="1" dirty="0" smtClean="0"/>
              <a:t>i forhold til anbragte børn og unge</a:t>
            </a:r>
            <a:endParaRPr lang="da-DK" b="1" dirty="0"/>
          </a:p>
        </p:txBody>
      </p:sp>
      <p:sp>
        <p:nvSpPr>
          <p:cNvPr id="3" name="Pladsholder til indhold 2"/>
          <p:cNvSpPr>
            <a:spLocks noGrp="1"/>
          </p:cNvSpPr>
          <p:nvPr>
            <p:ph idx="1"/>
          </p:nvPr>
        </p:nvSpPr>
        <p:spPr/>
        <p:txBody>
          <a:bodyPr>
            <a:normAutofit lnSpcReduction="10000"/>
          </a:bodyPr>
          <a:lstStyle/>
          <a:p>
            <a:r>
              <a:rPr lang="da-DK" dirty="0" smtClean="0"/>
              <a:t>En husorden med regler og retningslinjer for livet på institutionen kan skabe klare og faste rammer på anbringelsesstedet</a:t>
            </a:r>
          </a:p>
          <a:p>
            <a:endParaRPr lang="da-DK" dirty="0"/>
          </a:p>
          <a:p>
            <a:r>
              <a:rPr lang="da-DK" dirty="0"/>
              <a:t>En husorden kan være et redskab </a:t>
            </a:r>
            <a:r>
              <a:rPr lang="da-DK" dirty="0" smtClean="0"/>
              <a:t>til at </a:t>
            </a:r>
            <a:r>
              <a:rPr lang="da-DK" dirty="0"/>
              <a:t>lære anbragte børn og unge at begå sig i </a:t>
            </a:r>
            <a:r>
              <a:rPr lang="da-DK" dirty="0" smtClean="0"/>
              <a:t>fælleskabet</a:t>
            </a:r>
          </a:p>
          <a:p>
            <a:endParaRPr lang="da-DK" dirty="0"/>
          </a:p>
          <a:p>
            <a:r>
              <a:rPr lang="da-DK" dirty="0" smtClean="0"/>
              <a:t>En </a:t>
            </a:r>
            <a:r>
              <a:rPr lang="da-DK" dirty="0"/>
              <a:t>husorden kan understøtte, at </a:t>
            </a:r>
            <a:r>
              <a:rPr lang="da-DK" dirty="0" smtClean="0"/>
              <a:t>personalet </a:t>
            </a:r>
            <a:r>
              <a:rPr lang="da-DK" dirty="0"/>
              <a:t>kan varetage </a:t>
            </a:r>
            <a:r>
              <a:rPr lang="da-DK" dirty="0" smtClean="0"/>
              <a:t>deres </a:t>
            </a:r>
            <a:r>
              <a:rPr lang="da-DK" dirty="0"/>
              <a:t>opgaver bedst </a:t>
            </a:r>
            <a:r>
              <a:rPr lang="da-DK" dirty="0" smtClean="0"/>
              <a:t>muligt</a:t>
            </a:r>
          </a:p>
          <a:p>
            <a:endParaRPr lang="da-DK" dirty="0" smtClean="0"/>
          </a:p>
          <a:p>
            <a:r>
              <a:rPr lang="da-DK" dirty="0" smtClean="0"/>
              <a:t>En husorden med faste og klare regler kan </a:t>
            </a:r>
            <a:r>
              <a:rPr lang="da-DK" dirty="0"/>
              <a:t>skabe en forudsigelig hverdag for </a:t>
            </a:r>
            <a:r>
              <a:rPr lang="da-DK" dirty="0" smtClean="0"/>
              <a:t>de anbragte </a:t>
            </a:r>
            <a:r>
              <a:rPr lang="da-DK" dirty="0"/>
              <a:t>børn og </a:t>
            </a:r>
            <a:r>
              <a:rPr lang="da-DK" dirty="0" smtClean="0"/>
              <a:t>unge, som sikrer deres opvækst, </a:t>
            </a:r>
            <a:r>
              <a:rPr lang="da-DK" dirty="0"/>
              <a:t>trivsel </a:t>
            </a:r>
            <a:r>
              <a:rPr lang="da-DK" dirty="0" smtClean="0"/>
              <a:t>og udvikling</a:t>
            </a:r>
          </a:p>
          <a:p>
            <a:endParaRPr lang="da-DK" dirty="0" smtClean="0"/>
          </a:p>
          <a:p>
            <a:r>
              <a:rPr lang="da-DK" dirty="0" smtClean="0"/>
              <a:t>En husorden med faste </a:t>
            </a:r>
            <a:r>
              <a:rPr lang="da-DK" dirty="0"/>
              <a:t>og klare rammer kan </a:t>
            </a:r>
            <a:r>
              <a:rPr lang="da-DK" dirty="0" smtClean="0"/>
              <a:t>forebygge </a:t>
            </a:r>
            <a:r>
              <a:rPr lang="da-DK" dirty="0"/>
              <a:t>konflikter og </a:t>
            </a:r>
            <a:r>
              <a:rPr lang="da-DK" dirty="0" smtClean="0"/>
              <a:t>magtanvendelse </a:t>
            </a:r>
            <a:endParaRPr lang="da-DK" dirty="0"/>
          </a:p>
        </p:txBody>
      </p:sp>
      <p:sp>
        <p:nvSpPr>
          <p:cNvPr id="4" name="Pladsholder til sidefod 3"/>
          <p:cNvSpPr>
            <a:spLocks noGrp="1"/>
          </p:cNvSpPr>
          <p:nvPr>
            <p:ph type="ftr" sz="quarter" idx="11"/>
          </p:nvPr>
        </p:nvSpPr>
        <p:spPr>
          <a:xfrm>
            <a:off x="188686" y="6356350"/>
            <a:ext cx="5831114" cy="365125"/>
          </a:xfrm>
        </p:spPr>
        <p:txBody>
          <a:bodyPr/>
          <a:lstStyle/>
          <a:p>
            <a:pPr algn="l">
              <a:defRPr/>
            </a:pPr>
            <a:r>
              <a:rPr lang="en-GB" dirty="0" err="1" smtClean="0"/>
              <a:t>Husorden</a:t>
            </a:r>
            <a:endParaRPr lang="en-GB" dirty="0"/>
          </a:p>
        </p:txBody>
      </p:sp>
      <p:sp>
        <p:nvSpPr>
          <p:cNvPr id="5" name="Pladsholder til diasnummer 4"/>
          <p:cNvSpPr>
            <a:spLocks noGrp="1"/>
          </p:cNvSpPr>
          <p:nvPr>
            <p:ph type="sldNum" sz="quarter" idx="12"/>
          </p:nvPr>
        </p:nvSpPr>
        <p:spPr/>
        <p:txBody>
          <a:bodyPr/>
          <a:lstStyle/>
          <a:p>
            <a:fld id="{DDAEA549-A515-4D31-BB05-312908BCFA21}" type="slidenum">
              <a:rPr lang="da-DK" smtClean="0"/>
              <a:t>4</a:t>
            </a:fld>
            <a:endParaRPr lang="da-DK"/>
          </a:p>
        </p:txBody>
      </p:sp>
    </p:spTree>
    <p:extLst>
      <p:ext uri="{BB962C8B-B14F-4D97-AF65-F5344CB8AC3E}">
        <p14:creationId xmlns:p14="http://schemas.microsoft.com/office/powerpoint/2010/main" val="3001367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171450"/>
            <a:ext cx="5868670" cy="1223965"/>
          </a:xfrm>
        </p:spPr>
        <p:txBody>
          <a:bodyPr>
            <a:normAutofit/>
          </a:bodyPr>
          <a:lstStyle/>
          <a:p>
            <a:r>
              <a:rPr lang="da-DK" b="1" dirty="0" smtClean="0"/>
              <a:t>Overblik</a:t>
            </a:r>
            <a:endParaRPr lang="da-DK" b="1"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747228272"/>
              </p:ext>
            </p:extLst>
          </p:nvPr>
        </p:nvGraphicFramePr>
        <p:xfrm>
          <a:off x="457200" y="1600200"/>
          <a:ext cx="8229602" cy="4480560"/>
        </p:xfrm>
        <a:graphic>
          <a:graphicData uri="http://schemas.openxmlformats.org/drawingml/2006/table">
            <a:tbl>
              <a:tblPr firstRow="1" bandRow="1">
                <a:tableStyleId>{5C22544A-7EE6-4342-B048-85BDC9FD1C3A}</a:tableStyleId>
              </a:tblPr>
              <a:tblGrid>
                <a:gridCol w="2716259"/>
                <a:gridCol w="5513343"/>
              </a:tblGrid>
              <a:tr h="370840">
                <a:tc>
                  <a:txBody>
                    <a:bodyPr/>
                    <a:lstStyle/>
                    <a:p>
                      <a:r>
                        <a:rPr lang="da-DK" sz="1800" b="0" kern="1200" dirty="0" smtClean="0">
                          <a:solidFill>
                            <a:schemeClr val="tx1"/>
                          </a:solidFill>
                          <a:effectLst/>
                          <a:latin typeface="Arial" panose="020B0604020202020204" pitchFamily="34" charset="0"/>
                          <a:ea typeface="+mn-ea"/>
                          <a:cs typeface="Arial" panose="020B0604020202020204" pitchFamily="34" charset="0"/>
                        </a:rPr>
                        <a:t>En husorden </a:t>
                      </a:r>
                      <a:r>
                        <a:rPr lang="da-DK" sz="1800" b="1" kern="1200" dirty="0" smtClean="0">
                          <a:solidFill>
                            <a:schemeClr val="tx1"/>
                          </a:solidFill>
                          <a:effectLst/>
                          <a:latin typeface="Arial" panose="020B0604020202020204" pitchFamily="34" charset="0"/>
                          <a:ea typeface="+mn-ea"/>
                          <a:cs typeface="Arial" panose="020B0604020202020204" pitchFamily="34" charset="0"/>
                        </a:rPr>
                        <a:t>er</a:t>
                      </a:r>
                      <a:endParaRPr lang="da-DK" b="1" dirty="0">
                        <a:solidFill>
                          <a:schemeClr val="tx1"/>
                        </a:solidFill>
                        <a:latin typeface="Arial" panose="020B0604020202020204" pitchFamily="34" charset="0"/>
                        <a:cs typeface="Arial" panose="020B0604020202020204" pitchFamily="34" charset="0"/>
                      </a:endParaRPr>
                    </a:p>
                  </a:txBody>
                  <a:tcPr marL="91282" marR="91282">
                    <a:solidFill>
                      <a:schemeClr val="bg1">
                        <a:lumMod val="85000"/>
                      </a:schemeClr>
                    </a:solidFill>
                  </a:tcPr>
                </a:tc>
                <a:tc>
                  <a:txBody>
                    <a:bodyPr/>
                    <a:lstStyle/>
                    <a:p>
                      <a:r>
                        <a:rPr lang="da-DK" b="0" dirty="0" smtClean="0">
                          <a:solidFill>
                            <a:schemeClr val="tx1"/>
                          </a:solidFill>
                          <a:latin typeface="Arial" panose="020B0604020202020204" pitchFamily="34" charset="0"/>
                          <a:cs typeface="Arial" panose="020B0604020202020204" pitchFamily="34" charset="0"/>
                        </a:rPr>
                        <a:t>En generel forskrift fastsat af en institution, der er gældende for institutionen, og som har til formål at sikre institutionens overordnede funktion. En husorden bør være skriftlig.</a:t>
                      </a:r>
                    </a:p>
                    <a:p>
                      <a:endParaRPr lang="da-DK" b="0" dirty="0">
                        <a:solidFill>
                          <a:schemeClr val="tx1"/>
                        </a:solidFill>
                        <a:latin typeface="Arial" panose="020B0604020202020204" pitchFamily="34" charset="0"/>
                        <a:cs typeface="Arial" panose="020B0604020202020204" pitchFamily="34" charset="0"/>
                      </a:endParaRPr>
                    </a:p>
                  </a:txBody>
                  <a:tcPr marL="91282" marR="91282">
                    <a:solidFill>
                      <a:schemeClr val="bg1">
                        <a:lumMod val="85000"/>
                      </a:schemeClr>
                    </a:solidFill>
                  </a:tcPr>
                </a:tc>
              </a:tr>
              <a:tr h="370840">
                <a:tc>
                  <a:txBody>
                    <a:bodyPr/>
                    <a:lstStyle/>
                    <a:p>
                      <a:r>
                        <a:rPr lang="da-DK" sz="1800" b="0" kern="1200" dirty="0" smtClean="0">
                          <a:solidFill>
                            <a:schemeClr val="dk1"/>
                          </a:solidFill>
                          <a:effectLst/>
                          <a:latin typeface="Arial" panose="020B0604020202020204" pitchFamily="34" charset="0"/>
                          <a:ea typeface="+mn-ea"/>
                          <a:cs typeface="Arial" panose="020B0604020202020204" pitchFamily="34" charset="0"/>
                        </a:rPr>
                        <a:t>En husorden </a:t>
                      </a:r>
                      <a:r>
                        <a:rPr lang="da-DK" sz="1800" b="1" kern="1200" dirty="0" smtClean="0">
                          <a:solidFill>
                            <a:schemeClr val="dk1"/>
                          </a:solidFill>
                          <a:effectLst/>
                          <a:latin typeface="Arial" panose="020B0604020202020204" pitchFamily="34" charset="0"/>
                          <a:ea typeface="+mn-ea"/>
                          <a:cs typeface="Arial" panose="020B0604020202020204" pitchFamily="34" charset="0"/>
                        </a:rPr>
                        <a:t>gælder</a:t>
                      </a:r>
                      <a:endParaRPr lang="da-DK" b="1" dirty="0">
                        <a:solidFill>
                          <a:schemeClr val="tx1"/>
                        </a:solidFill>
                        <a:latin typeface="Arial" panose="020B0604020202020204" pitchFamily="34" charset="0"/>
                        <a:cs typeface="Arial" panose="020B0604020202020204" pitchFamily="34" charset="0"/>
                      </a:endParaRPr>
                    </a:p>
                  </a:txBody>
                  <a:tcPr marL="91282" marR="91282">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800" b="0" kern="1200" dirty="0" smtClean="0">
                          <a:solidFill>
                            <a:schemeClr val="dk1"/>
                          </a:solidFill>
                          <a:effectLst/>
                          <a:latin typeface="Arial" panose="020B0604020202020204" pitchFamily="34" charset="0"/>
                          <a:ea typeface="+mn-ea"/>
                          <a:cs typeface="Arial" panose="020B0604020202020204" pitchFamily="34" charset="0"/>
                        </a:rPr>
                        <a:t>Som udgangspunkt for alle på institutionen, idet der skal foreligge en saglig grund til at gøre</a:t>
                      </a:r>
                      <a:r>
                        <a:rPr lang="da-DK" sz="1800" b="0" kern="1200" baseline="0" dirty="0" smtClean="0">
                          <a:solidFill>
                            <a:schemeClr val="dk1"/>
                          </a:solidFill>
                          <a:effectLst/>
                          <a:latin typeface="Arial" panose="020B0604020202020204" pitchFamily="34" charset="0"/>
                          <a:ea typeface="+mn-ea"/>
                          <a:cs typeface="Arial" panose="020B0604020202020204" pitchFamily="34" charset="0"/>
                        </a:rPr>
                        <a:t> </a:t>
                      </a:r>
                      <a:r>
                        <a:rPr lang="da-DK" sz="1800" b="0" kern="1200" dirty="0" smtClean="0">
                          <a:solidFill>
                            <a:schemeClr val="dk1"/>
                          </a:solidFill>
                          <a:effectLst/>
                          <a:latin typeface="Arial" panose="020B0604020202020204" pitchFamily="34" charset="0"/>
                          <a:ea typeface="+mn-ea"/>
                          <a:cs typeface="Arial" panose="020B0604020202020204" pitchFamily="34" charset="0"/>
                        </a:rPr>
                        <a:t>forskel.</a:t>
                      </a:r>
                    </a:p>
                    <a:p>
                      <a:endParaRPr lang="da-DK" b="0" dirty="0">
                        <a:solidFill>
                          <a:schemeClr val="tx1"/>
                        </a:solidFill>
                        <a:latin typeface="Arial" panose="020B0604020202020204" pitchFamily="34" charset="0"/>
                        <a:cs typeface="Arial" panose="020B0604020202020204" pitchFamily="34" charset="0"/>
                      </a:endParaRPr>
                    </a:p>
                  </a:txBody>
                  <a:tcPr marL="91282" marR="91282">
                    <a:solidFill>
                      <a:schemeClr val="bg1">
                        <a:lumMod val="85000"/>
                      </a:schemeClr>
                    </a:solidFill>
                  </a:tcPr>
                </a:tc>
              </a:tr>
              <a:tr h="370840">
                <a:tc>
                  <a:txBody>
                    <a:bodyPr/>
                    <a:lstStyle/>
                    <a:p>
                      <a:r>
                        <a:rPr lang="da-DK" sz="1800" b="0" kern="1200" dirty="0" smtClean="0">
                          <a:solidFill>
                            <a:schemeClr val="dk1"/>
                          </a:solidFill>
                          <a:effectLst/>
                          <a:latin typeface="Arial" panose="020B0604020202020204" pitchFamily="34" charset="0"/>
                          <a:ea typeface="+mn-ea"/>
                          <a:cs typeface="Arial" panose="020B0604020202020204" pitchFamily="34" charset="0"/>
                        </a:rPr>
                        <a:t>En husorden </a:t>
                      </a:r>
                      <a:r>
                        <a:rPr lang="da-DK" sz="1800" b="1" kern="1200" dirty="0" smtClean="0">
                          <a:solidFill>
                            <a:schemeClr val="dk1"/>
                          </a:solidFill>
                          <a:effectLst/>
                          <a:latin typeface="Arial" panose="020B0604020202020204" pitchFamily="34" charset="0"/>
                          <a:ea typeface="+mn-ea"/>
                          <a:cs typeface="Arial" panose="020B0604020202020204" pitchFamily="34" charset="0"/>
                        </a:rPr>
                        <a:t>skal </a:t>
                      </a:r>
                      <a:endParaRPr lang="da-DK" b="1" dirty="0">
                        <a:solidFill>
                          <a:schemeClr val="tx1"/>
                        </a:solidFill>
                        <a:latin typeface="Arial" panose="020B0604020202020204" pitchFamily="34" charset="0"/>
                        <a:cs typeface="Arial" panose="020B0604020202020204" pitchFamily="34" charset="0"/>
                      </a:endParaRPr>
                    </a:p>
                  </a:txBody>
                  <a:tcPr marL="91282" marR="91282">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800" b="0" kern="1200" dirty="0" smtClean="0">
                          <a:solidFill>
                            <a:schemeClr val="dk1"/>
                          </a:solidFill>
                          <a:effectLst/>
                          <a:latin typeface="Arial" panose="020B0604020202020204" pitchFamily="34" charset="0"/>
                          <a:ea typeface="+mn-ea"/>
                          <a:cs typeface="Arial" panose="020B0604020202020204" pitchFamily="34" charset="0"/>
                        </a:rPr>
                        <a:t>Være kendt af de personer, som er omfattet af fastsatte regler og retningslinjer.</a:t>
                      </a:r>
                    </a:p>
                    <a:p>
                      <a:endParaRPr lang="da-DK" b="0" dirty="0">
                        <a:solidFill>
                          <a:schemeClr val="tx1"/>
                        </a:solidFill>
                        <a:latin typeface="Arial" panose="020B0604020202020204" pitchFamily="34" charset="0"/>
                        <a:cs typeface="Arial" panose="020B0604020202020204" pitchFamily="34" charset="0"/>
                      </a:endParaRPr>
                    </a:p>
                  </a:txBody>
                  <a:tcPr marL="91282" marR="91282">
                    <a:solidFill>
                      <a:schemeClr val="bg1">
                        <a:lumMod val="85000"/>
                      </a:schemeClr>
                    </a:solidFill>
                  </a:tcPr>
                </a:tc>
              </a:tr>
              <a:tr h="370840">
                <a:tc>
                  <a:txBody>
                    <a:bodyPr/>
                    <a:lstStyle/>
                    <a:p>
                      <a:r>
                        <a:rPr lang="da-DK" sz="1800" b="0" kern="1200" dirty="0" smtClean="0">
                          <a:solidFill>
                            <a:schemeClr val="dk1"/>
                          </a:solidFill>
                          <a:effectLst/>
                          <a:latin typeface="Arial" panose="020B0604020202020204" pitchFamily="34" charset="0"/>
                          <a:ea typeface="+mn-ea"/>
                          <a:cs typeface="Arial" panose="020B0604020202020204" pitchFamily="34" charset="0"/>
                        </a:rPr>
                        <a:t>En husordens regler og </a:t>
                      </a:r>
                    </a:p>
                    <a:p>
                      <a:r>
                        <a:rPr lang="da-DK" sz="1800" b="0" kern="1200" dirty="0" smtClean="0">
                          <a:solidFill>
                            <a:schemeClr val="dk1"/>
                          </a:solidFill>
                          <a:effectLst/>
                          <a:latin typeface="Arial" panose="020B0604020202020204" pitchFamily="34" charset="0"/>
                          <a:ea typeface="+mn-ea"/>
                          <a:cs typeface="Arial" panose="020B0604020202020204" pitchFamily="34" charset="0"/>
                        </a:rPr>
                        <a:t>handlinger ud fra disse </a:t>
                      </a:r>
                      <a:r>
                        <a:rPr lang="da-DK" sz="1800" b="1" kern="1200" dirty="0" smtClean="0">
                          <a:solidFill>
                            <a:schemeClr val="dk1"/>
                          </a:solidFill>
                          <a:effectLst/>
                          <a:latin typeface="Arial" panose="020B0604020202020204" pitchFamily="34" charset="0"/>
                          <a:ea typeface="+mn-ea"/>
                          <a:cs typeface="Arial" panose="020B0604020202020204" pitchFamily="34" charset="0"/>
                        </a:rPr>
                        <a:t>må ikke</a:t>
                      </a:r>
                      <a:endParaRPr lang="da-DK" b="1" dirty="0">
                        <a:solidFill>
                          <a:schemeClr val="tx1"/>
                        </a:solidFill>
                        <a:latin typeface="Arial" panose="020B0604020202020204" pitchFamily="34" charset="0"/>
                        <a:cs typeface="Arial" panose="020B0604020202020204" pitchFamily="34" charset="0"/>
                      </a:endParaRPr>
                    </a:p>
                  </a:txBody>
                  <a:tcPr marL="91282" marR="91282">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800" b="0" kern="1200" dirty="0" smtClean="0">
                          <a:solidFill>
                            <a:schemeClr val="dk1"/>
                          </a:solidFill>
                          <a:effectLst/>
                          <a:latin typeface="Arial" panose="020B0604020202020204" pitchFamily="34" charset="0"/>
                          <a:ea typeface="+mn-ea"/>
                          <a:cs typeface="Arial" panose="020B0604020202020204" pitchFamily="34" charset="0"/>
                        </a:rPr>
                        <a:t>Indsnævre den personlige frihed eller privatlivets fred uforholdsmæssigt eller på anden måde være byrdefulde.</a:t>
                      </a:r>
                    </a:p>
                    <a:p>
                      <a:endParaRPr lang="da-DK" b="0" dirty="0">
                        <a:solidFill>
                          <a:schemeClr val="tx1"/>
                        </a:solidFill>
                        <a:latin typeface="Arial" panose="020B0604020202020204" pitchFamily="34" charset="0"/>
                        <a:cs typeface="Arial" panose="020B0604020202020204" pitchFamily="34" charset="0"/>
                      </a:endParaRPr>
                    </a:p>
                  </a:txBody>
                  <a:tcPr marL="91282" marR="91282">
                    <a:solidFill>
                      <a:schemeClr val="bg1">
                        <a:lumMod val="85000"/>
                      </a:schemeClr>
                    </a:solidFill>
                  </a:tcPr>
                </a:tc>
              </a:tr>
            </a:tbl>
          </a:graphicData>
        </a:graphic>
      </p:graphicFrame>
      <p:sp>
        <p:nvSpPr>
          <p:cNvPr id="3" name="Pladsholder til sidefod 2"/>
          <p:cNvSpPr>
            <a:spLocks noGrp="1"/>
          </p:cNvSpPr>
          <p:nvPr>
            <p:ph type="ftr" sz="quarter" idx="11"/>
          </p:nvPr>
        </p:nvSpPr>
        <p:spPr>
          <a:xfrm>
            <a:off x="188686" y="6356350"/>
            <a:ext cx="5831114" cy="365125"/>
          </a:xfrm>
        </p:spPr>
        <p:txBody>
          <a:bodyPr/>
          <a:lstStyle/>
          <a:p>
            <a:pPr algn="l">
              <a:defRPr/>
            </a:pPr>
            <a:r>
              <a:rPr lang="en-GB" dirty="0" err="1" smtClean="0"/>
              <a:t>Husorden</a:t>
            </a:r>
            <a:endParaRPr lang="en-GB" dirty="0"/>
          </a:p>
        </p:txBody>
      </p:sp>
      <p:sp>
        <p:nvSpPr>
          <p:cNvPr id="5" name="Pladsholder til diasnummer 4"/>
          <p:cNvSpPr>
            <a:spLocks noGrp="1"/>
          </p:cNvSpPr>
          <p:nvPr>
            <p:ph type="sldNum" sz="quarter" idx="12"/>
          </p:nvPr>
        </p:nvSpPr>
        <p:spPr/>
        <p:txBody>
          <a:bodyPr/>
          <a:lstStyle/>
          <a:p>
            <a:fld id="{DDAEA549-A515-4D31-BB05-312908BCFA21}" type="slidenum">
              <a:rPr lang="da-DK" smtClean="0"/>
              <a:t>5</a:t>
            </a:fld>
            <a:endParaRPr lang="da-DK"/>
          </a:p>
        </p:txBody>
      </p:sp>
    </p:spTree>
    <p:extLst>
      <p:ext uri="{BB962C8B-B14F-4D97-AF65-F5344CB8AC3E}">
        <p14:creationId xmlns:p14="http://schemas.microsoft.com/office/powerpoint/2010/main" val="2180367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69507"/>
            <a:ext cx="5868670" cy="1125908"/>
          </a:xfrm>
        </p:spPr>
        <p:txBody>
          <a:bodyPr>
            <a:normAutofit/>
          </a:bodyPr>
          <a:lstStyle/>
          <a:p>
            <a:r>
              <a:rPr lang="da-DK" b="1" dirty="0" smtClean="0"/>
              <a:t>Indhold</a:t>
            </a:r>
            <a:endParaRPr lang="da-DK" b="1" dirty="0"/>
          </a:p>
        </p:txBody>
      </p:sp>
      <p:sp>
        <p:nvSpPr>
          <p:cNvPr id="3" name="Pladsholder til indhold 2"/>
          <p:cNvSpPr>
            <a:spLocks noGrp="1"/>
          </p:cNvSpPr>
          <p:nvPr>
            <p:ph idx="1"/>
          </p:nvPr>
        </p:nvSpPr>
        <p:spPr/>
        <p:txBody>
          <a:bodyPr>
            <a:normAutofit/>
          </a:bodyPr>
          <a:lstStyle/>
          <a:p>
            <a:pPr marL="0" indent="0">
              <a:buNone/>
            </a:pPr>
            <a:r>
              <a:rPr lang="da-DK" b="1" dirty="0" smtClean="0"/>
              <a:t>En husorden kan fx indeholde:</a:t>
            </a:r>
          </a:p>
          <a:p>
            <a:pPr marL="0" indent="0">
              <a:buNone/>
            </a:pPr>
            <a:endParaRPr lang="da-DK" b="1" dirty="0" smtClean="0"/>
          </a:p>
          <a:p>
            <a:pPr lvl="1">
              <a:buFont typeface="Arial" panose="020B0604020202020204" pitchFamily="34" charset="0"/>
              <a:buChar char="•"/>
            </a:pPr>
            <a:r>
              <a:rPr lang="da-DK" dirty="0" smtClean="0"/>
              <a:t>Tilkendegivelser af respekten for hinanden og hinandens ting, o.l.</a:t>
            </a:r>
          </a:p>
          <a:p>
            <a:pPr lvl="1">
              <a:buFont typeface="Arial" panose="020B0604020202020204" pitchFamily="34" charset="0"/>
              <a:buChar char="•"/>
            </a:pPr>
            <a:r>
              <a:rPr lang="da-DK" dirty="0" smtClean="0"/>
              <a:t>Standarder for, hvordan de anbragte børn og unge inddrages i planlægning af dagligdag og aktiviteter</a:t>
            </a:r>
          </a:p>
          <a:p>
            <a:pPr lvl="1">
              <a:buFont typeface="Arial" panose="020B0604020202020204" pitchFamily="34" charset="0"/>
              <a:buChar char="•"/>
            </a:pPr>
            <a:r>
              <a:rPr lang="da-DK" dirty="0" smtClean="0"/>
              <a:t>Standarder for rengøring og hygiejne</a:t>
            </a:r>
          </a:p>
          <a:p>
            <a:pPr lvl="1">
              <a:buFont typeface="Arial" panose="020B0604020202020204" pitchFamily="34" charset="0"/>
              <a:buChar char="•"/>
            </a:pPr>
            <a:r>
              <a:rPr lang="da-DK" dirty="0" smtClean="0"/>
              <a:t>Regler for ophold i fælles opholdsrum, rygning mv.</a:t>
            </a:r>
          </a:p>
          <a:p>
            <a:pPr lvl="1">
              <a:buFont typeface="Arial" panose="020B0604020202020204" pitchFamily="34" charset="0"/>
              <a:buChar char="•"/>
            </a:pPr>
            <a:r>
              <a:rPr lang="da-DK" dirty="0" smtClean="0"/>
              <a:t>Regler om sengetider, spisetider, og hjemmetider om aftenen</a:t>
            </a:r>
          </a:p>
          <a:p>
            <a:pPr lvl="1">
              <a:buFont typeface="Arial" panose="020B0604020202020204" pitchFamily="34" charset="0"/>
              <a:buChar char="•"/>
            </a:pPr>
            <a:r>
              <a:rPr lang="da-DK" dirty="0" smtClean="0"/>
              <a:t>Regler om brug af elektroniske kommunikationsmidler</a:t>
            </a:r>
          </a:p>
          <a:p>
            <a:pPr lvl="1">
              <a:buFont typeface="Arial" panose="020B0604020202020204" pitchFamily="34" charset="0"/>
              <a:buChar char="•"/>
            </a:pPr>
            <a:r>
              <a:rPr lang="da-DK" dirty="0" smtClean="0"/>
              <a:t>Regler om besøg og eventuelt overnattende gæster</a:t>
            </a:r>
          </a:p>
          <a:p>
            <a:pPr lvl="1">
              <a:buFont typeface="Arial" panose="020B0604020202020204" pitchFamily="34" charset="0"/>
              <a:buChar char="•"/>
            </a:pPr>
            <a:r>
              <a:rPr lang="da-DK" dirty="0" smtClean="0"/>
              <a:t>Forbud mod mobning, euforiserende stoffer og genstande, der kan bruges som våben</a:t>
            </a:r>
            <a:endParaRPr lang="da-DK" dirty="0"/>
          </a:p>
        </p:txBody>
      </p:sp>
      <p:sp>
        <p:nvSpPr>
          <p:cNvPr id="4" name="Pladsholder til sidefod 3"/>
          <p:cNvSpPr>
            <a:spLocks noGrp="1"/>
          </p:cNvSpPr>
          <p:nvPr>
            <p:ph type="ftr" sz="quarter" idx="11"/>
          </p:nvPr>
        </p:nvSpPr>
        <p:spPr>
          <a:xfrm>
            <a:off x="188686" y="6356350"/>
            <a:ext cx="5831114" cy="365125"/>
          </a:xfrm>
        </p:spPr>
        <p:txBody>
          <a:bodyPr/>
          <a:lstStyle/>
          <a:p>
            <a:pPr algn="l">
              <a:defRPr/>
            </a:pPr>
            <a:r>
              <a:rPr lang="en-GB" smtClean="0"/>
              <a:t>Husorden</a:t>
            </a:r>
            <a:endParaRPr lang="en-GB" dirty="0"/>
          </a:p>
        </p:txBody>
      </p:sp>
      <p:sp>
        <p:nvSpPr>
          <p:cNvPr id="5" name="Pladsholder til diasnummer 4"/>
          <p:cNvSpPr>
            <a:spLocks noGrp="1"/>
          </p:cNvSpPr>
          <p:nvPr>
            <p:ph type="sldNum" sz="quarter" idx="12"/>
          </p:nvPr>
        </p:nvSpPr>
        <p:spPr/>
        <p:txBody>
          <a:bodyPr/>
          <a:lstStyle/>
          <a:p>
            <a:fld id="{DDAEA549-A515-4D31-BB05-312908BCFA21}" type="slidenum">
              <a:rPr lang="da-DK" smtClean="0"/>
              <a:t>6</a:t>
            </a:fld>
            <a:endParaRPr lang="da-DK"/>
          </a:p>
        </p:txBody>
      </p:sp>
    </p:spTree>
    <p:extLst>
      <p:ext uri="{BB962C8B-B14F-4D97-AF65-F5344CB8AC3E}">
        <p14:creationId xmlns:p14="http://schemas.microsoft.com/office/powerpoint/2010/main" val="4200101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96253"/>
            <a:ext cx="5868670" cy="1299162"/>
          </a:xfrm>
        </p:spPr>
        <p:txBody>
          <a:bodyPr>
            <a:normAutofit/>
          </a:bodyPr>
          <a:lstStyle/>
          <a:p>
            <a:r>
              <a:rPr lang="da-DK" b="1" dirty="0" smtClean="0"/>
              <a:t>Håndhævelse</a:t>
            </a:r>
            <a:endParaRPr lang="da-DK" b="1" dirty="0"/>
          </a:p>
        </p:txBody>
      </p:sp>
      <p:sp>
        <p:nvSpPr>
          <p:cNvPr id="3" name="Pladsholder til indhold 2"/>
          <p:cNvSpPr>
            <a:spLocks noGrp="1"/>
          </p:cNvSpPr>
          <p:nvPr>
            <p:ph idx="1"/>
          </p:nvPr>
        </p:nvSpPr>
        <p:spPr/>
        <p:txBody>
          <a:bodyPr>
            <a:normAutofit/>
          </a:bodyPr>
          <a:lstStyle/>
          <a:p>
            <a:r>
              <a:rPr lang="da-DK" dirty="0" smtClean="0">
                <a:solidFill>
                  <a:schemeClr val="tx1"/>
                </a:solidFill>
              </a:rPr>
              <a:t>Pædagogisk tilgang ved overtrædelse af husordenen (dvs. der </a:t>
            </a:r>
            <a:r>
              <a:rPr lang="da-DK" dirty="0">
                <a:solidFill>
                  <a:schemeClr val="tx1"/>
                </a:solidFill>
              </a:rPr>
              <a:t>kan ikke anvendes fysisk magt til at håndhæve en </a:t>
            </a:r>
            <a:r>
              <a:rPr lang="da-DK" dirty="0" smtClean="0">
                <a:solidFill>
                  <a:schemeClr val="tx1"/>
                </a:solidFill>
              </a:rPr>
              <a:t>husregel)</a:t>
            </a:r>
            <a:endParaRPr lang="da-DK" dirty="0">
              <a:solidFill>
                <a:schemeClr val="tx1"/>
              </a:solidFill>
            </a:endParaRPr>
          </a:p>
          <a:p>
            <a:pPr marL="0" indent="0">
              <a:buNone/>
            </a:pPr>
            <a:endParaRPr lang="da-DK" dirty="0"/>
          </a:p>
          <a:p>
            <a:r>
              <a:rPr lang="da-DK" dirty="0" smtClean="0"/>
              <a:t>Der vil om nødvendigt kunne anvendes</a:t>
            </a:r>
            <a:r>
              <a:rPr lang="da-DK" b="1" dirty="0" smtClean="0"/>
              <a:t> fysisk guidning, </a:t>
            </a:r>
            <a:r>
              <a:rPr lang="da-DK" dirty="0" smtClean="0"/>
              <a:t>når mindre indgribende tiltag har vist sig utilstrækkelige</a:t>
            </a:r>
          </a:p>
          <a:p>
            <a:endParaRPr lang="da-DK" dirty="0"/>
          </a:p>
          <a:p>
            <a:r>
              <a:rPr lang="da-DK" dirty="0"/>
              <a:t>M</a:t>
            </a:r>
            <a:r>
              <a:rPr lang="da-DK" dirty="0" smtClean="0"/>
              <a:t>indsteindgrebsprincippet skal iagttages</a:t>
            </a:r>
          </a:p>
          <a:p>
            <a:endParaRPr lang="da-DK" dirty="0"/>
          </a:p>
          <a:p>
            <a:r>
              <a:rPr lang="da-DK" dirty="0" smtClean="0"/>
              <a:t>Der skal løbende pædagogisk arbejdes med at forebygge, at der opstår usikkerhed og konflikter om anbringelsesstedets husorden</a:t>
            </a:r>
          </a:p>
          <a:p>
            <a:endParaRPr lang="da-DK" dirty="0"/>
          </a:p>
          <a:p>
            <a:endParaRPr lang="da-DK" dirty="0"/>
          </a:p>
        </p:txBody>
      </p:sp>
      <p:sp>
        <p:nvSpPr>
          <p:cNvPr id="4" name="Pladsholder til sidefod 3"/>
          <p:cNvSpPr>
            <a:spLocks noGrp="1"/>
          </p:cNvSpPr>
          <p:nvPr>
            <p:ph type="ftr" sz="quarter" idx="11"/>
          </p:nvPr>
        </p:nvSpPr>
        <p:spPr>
          <a:xfrm>
            <a:off x="174171" y="6356350"/>
            <a:ext cx="5845629" cy="365125"/>
          </a:xfrm>
        </p:spPr>
        <p:txBody>
          <a:bodyPr/>
          <a:lstStyle/>
          <a:p>
            <a:pPr algn="l">
              <a:defRPr/>
            </a:pPr>
            <a:r>
              <a:rPr lang="en-GB" dirty="0" err="1" smtClean="0"/>
              <a:t>Husorden</a:t>
            </a:r>
            <a:endParaRPr lang="en-GB" dirty="0"/>
          </a:p>
        </p:txBody>
      </p:sp>
      <p:sp>
        <p:nvSpPr>
          <p:cNvPr id="5" name="Pladsholder til diasnummer 4"/>
          <p:cNvSpPr>
            <a:spLocks noGrp="1"/>
          </p:cNvSpPr>
          <p:nvPr>
            <p:ph type="sldNum" sz="quarter" idx="12"/>
          </p:nvPr>
        </p:nvSpPr>
        <p:spPr/>
        <p:txBody>
          <a:bodyPr/>
          <a:lstStyle/>
          <a:p>
            <a:fld id="{DDAEA549-A515-4D31-BB05-312908BCFA21}" type="slidenum">
              <a:rPr lang="da-DK" smtClean="0"/>
              <a:t>7</a:t>
            </a:fld>
            <a:endParaRPr lang="da-DK"/>
          </a:p>
        </p:txBody>
      </p:sp>
    </p:spTree>
    <p:extLst>
      <p:ext uri="{BB962C8B-B14F-4D97-AF65-F5344CB8AC3E}">
        <p14:creationId xmlns:p14="http://schemas.microsoft.com/office/powerpoint/2010/main" val="3819450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Retskilder</a:t>
            </a:r>
            <a:endParaRPr lang="da-DK" b="1" dirty="0"/>
          </a:p>
        </p:txBody>
      </p:sp>
      <p:sp>
        <p:nvSpPr>
          <p:cNvPr id="4" name="Pladsholder til indhold 3"/>
          <p:cNvSpPr>
            <a:spLocks noGrp="1"/>
          </p:cNvSpPr>
          <p:nvPr>
            <p:ph idx="1"/>
          </p:nvPr>
        </p:nvSpPr>
        <p:spPr/>
        <p:txBody>
          <a:bodyPr>
            <a:normAutofit/>
          </a:bodyPr>
          <a:lstStyle/>
          <a:p>
            <a:pPr lvl="0"/>
            <a:r>
              <a:rPr lang="da-DK" dirty="0"/>
              <a:t>Lov om voksenansvar for anbragte børn og unge (Lov nr. 619 af 8. juni 2016), § 4</a:t>
            </a:r>
          </a:p>
          <a:p>
            <a:pPr lvl="0"/>
            <a:r>
              <a:rPr lang="da-DK" dirty="0"/>
              <a:t>Lov om ændring af lov om social service, lov om socialtilsyn og lov om folkeskolen (Lov nr. 647 af 8. juni 2016)</a:t>
            </a:r>
          </a:p>
          <a:p>
            <a:pPr lvl="0"/>
            <a:r>
              <a:rPr lang="da-DK" dirty="0"/>
              <a:t>Lov om ændring af lov om social service, lov om retssikkerhed og administration på det sociale område og lov om voksenansvar for anbragte børn og unge (Lov nr. 1543 af 13. december 2016), § 3</a:t>
            </a:r>
          </a:p>
          <a:p>
            <a:pPr lvl="0"/>
            <a:r>
              <a:rPr lang="da-DK" dirty="0"/>
              <a:t>Lov om ændring af lov om socialtilsyn, lov om social service og lov om voksenansvar for anbragte børn og unge (Lov nr. 1544 af 13. december 2016), § 3</a:t>
            </a:r>
          </a:p>
          <a:p>
            <a:pPr lvl="0"/>
            <a:r>
              <a:rPr lang="da-DK" dirty="0" smtClean="0"/>
              <a:t>Vejledning </a:t>
            </a:r>
            <a:r>
              <a:rPr lang="da-DK" dirty="0"/>
              <a:t>til lov om voksenansvar for anbragte børn og unge (</a:t>
            </a:r>
            <a:r>
              <a:rPr lang="da-DK" dirty="0" err="1" smtClean="0"/>
              <a:t>Vejl</a:t>
            </a:r>
            <a:r>
              <a:rPr lang="da-DK" dirty="0" smtClean="0"/>
              <a:t>. </a:t>
            </a:r>
            <a:r>
              <a:rPr lang="da-DK" dirty="0"/>
              <a:t>nr. 10370 af 21. december 2016), pkt. </a:t>
            </a:r>
            <a:r>
              <a:rPr lang="da-DK" dirty="0" smtClean="0"/>
              <a:t>48-50.</a:t>
            </a:r>
            <a:endParaRPr lang="da-DK" dirty="0"/>
          </a:p>
          <a:p>
            <a:pPr marL="0" indent="0">
              <a:buNone/>
            </a:pPr>
            <a:endParaRPr lang="da-DK" dirty="0"/>
          </a:p>
          <a:p>
            <a:endParaRPr lang="da-DK" dirty="0"/>
          </a:p>
        </p:txBody>
      </p:sp>
      <p:sp>
        <p:nvSpPr>
          <p:cNvPr id="3" name="Pladsholder til sidefod 2"/>
          <p:cNvSpPr>
            <a:spLocks noGrp="1"/>
          </p:cNvSpPr>
          <p:nvPr>
            <p:ph type="ftr" sz="quarter" idx="11"/>
          </p:nvPr>
        </p:nvSpPr>
        <p:spPr>
          <a:xfrm>
            <a:off x="145143" y="6356350"/>
            <a:ext cx="5874657" cy="365125"/>
          </a:xfrm>
        </p:spPr>
        <p:txBody>
          <a:bodyPr/>
          <a:lstStyle/>
          <a:p>
            <a:pPr algn="l">
              <a:defRPr/>
            </a:pPr>
            <a:r>
              <a:rPr lang="en-GB" dirty="0" err="1" smtClean="0"/>
              <a:t>Husorden</a:t>
            </a:r>
            <a:endParaRPr lang="en-GB" dirty="0"/>
          </a:p>
        </p:txBody>
      </p:sp>
      <p:sp>
        <p:nvSpPr>
          <p:cNvPr id="5" name="Pladsholder til diasnummer 4"/>
          <p:cNvSpPr>
            <a:spLocks noGrp="1"/>
          </p:cNvSpPr>
          <p:nvPr>
            <p:ph type="sldNum" sz="quarter" idx="12"/>
          </p:nvPr>
        </p:nvSpPr>
        <p:spPr/>
        <p:txBody>
          <a:bodyPr/>
          <a:lstStyle/>
          <a:p>
            <a:fld id="{DDAEA549-A515-4D31-BB05-312908BCFA21}" type="slidenum">
              <a:rPr lang="da-DK" smtClean="0"/>
              <a:t>8</a:t>
            </a:fld>
            <a:endParaRPr lang="da-DK"/>
          </a:p>
        </p:txBody>
      </p:sp>
    </p:spTree>
    <p:extLst>
      <p:ext uri="{BB962C8B-B14F-4D97-AF65-F5344CB8AC3E}">
        <p14:creationId xmlns:p14="http://schemas.microsoft.com/office/powerpoint/2010/main" val="4253030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1788</TotalTime>
  <Words>718</Words>
  <Application>Microsoft Office PowerPoint</Application>
  <PresentationFormat>Skærmshow (4:3)</PresentationFormat>
  <Paragraphs>77</Paragraphs>
  <Slides>8</Slides>
  <Notes>2</Notes>
  <HiddenSlides>0</HiddenSlides>
  <MMClips>0</MMClips>
  <ScaleCrop>false</ScaleCrop>
  <HeadingPairs>
    <vt:vector size="4" baseType="variant">
      <vt:variant>
        <vt:lpstr>Tema</vt:lpstr>
      </vt:variant>
      <vt:variant>
        <vt:i4>1</vt:i4>
      </vt:variant>
      <vt:variant>
        <vt:lpstr>Diastitler</vt:lpstr>
      </vt:variant>
      <vt:variant>
        <vt:i4>8</vt:i4>
      </vt:variant>
    </vt:vector>
  </HeadingPairs>
  <TitlesOfParts>
    <vt:vector size="9" baseType="lpstr">
      <vt:lpstr>Kontortema</vt:lpstr>
      <vt:lpstr>Voksenansvar for anbragte børn og unge  Husorden</vt:lpstr>
      <vt:lpstr>Lovens ordlyd</vt:lpstr>
      <vt:lpstr>Overordnet formål</vt:lpstr>
      <vt:lpstr>Formål i forhold til anbragte børn og unge</vt:lpstr>
      <vt:lpstr>Overblik</vt:lpstr>
      <vt:lpstr>Indhold</vt:lpstr>
      <vt:lpstr>Håndhævelse</vt:lpstr>
      <vt:lpstr>Retskilder</vt:lpstr>
    </vt:vector>
  </TitlesOfParts>
  <Company>Bysted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Henriette Grube Andersen</dc:creator>
  <cp:lastModifiedBy>Annie Gaardsted Frandsen</cp:lastModifiedBy>
  <cp:revision>313</cp:revision>
  <cp:lastPrinted>2012-01-13T09:45:38Z</cp:lastPrinted>
  <dcterms:created xsi:type="dcterms:W3CDTF">2008-07-07T11:45:09Z</dcterms:created>
  <dcterms:modified xsi:type="dcterms:W3CDTF">2017-01-15T11:15:24Z</dcterms:modified>
</cp:coreProperties>
</file>